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Lato"/>
      <p:regular r:id="rId27"/>
      <p:bold r:id="rId28"/>
      <p:italic r:id="rId29"/>
      <p:boldItalic r:id="rId30"/>
    </p:embeddedFont>
    <p:embeddedFont>
      <p:font typeface="Bebas Neue"/>
      <p:regular r:id="rId31"/>
    </p:embeddedFont>
    <p:embeddedFont>
      <p:font typeface="Pompier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BebasNeue-regular.fntdata"/><Relationship Id="rId3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Pompiere-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8e28bde4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128e28bde43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8e28bde4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128e28bde43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8e28bde4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128e28bde43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28e28bde43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g128e28bde43_1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8e28bde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28e28bde4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28e28bde4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28e28bde43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28e28bde4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28e28bde43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8e28bde43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28e28bde43_1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8e28bde4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28e28bde43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8e28bde43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128e28bde43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28e28bde4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128e28bde4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8e28bde43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128e28bde43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8e28bde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28e28bde4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8e28bde4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28e28bde43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8e28bde4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28e28bde4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8e28bde4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28e28bde43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503300" y="1900025"/>
            <a:ext cx="4137300" cy="170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b="1"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1941300" y="3601625"/>
            <a:ext cx="5261400" cy="43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10800000">
            <a:off x="-2" y="1"/>
            <a:ext cx="2501209" cy="2162717"/>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2"/>
          <p:cNvGrpSpPr/>
          <p:nvPr/>
        </p:nvGrpSpPr>
        <p:grpSpPr>
          <a:xfrm>
            <a:off x="197288" y="2678577"/>
            <a:ext cx="1220170" cy="1922041"/>
            <a:chOff x="197288" y="2678577"/>
            <a:chExt cx="1220170" cy="1922041"/>
          </a:xfrm>
        </p:grpSpPr>
        <p:sp>
          <p:nvSpPr>
            <p:cNvPr id="13" name="Google Shape;13;p2"/>
            <p:cNvSpPr/>
            <p:nvPr/>
          </p:nvSpPr>
          <p:spPr>
            <a:xfrm>
              <a:off x="197288" y="3755754"/>
              <a:ext cx="945928" cy="844864"/>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1373105">
              <a:off x="344493" y="2829253"/>
              <a:ext cx="945918" cy="844855"/>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2"/>
          <p:cNvSpPr/>
          <p:nvPr/>
        </p:nvSpPr>
        <p:spPr>
          <a:xfrm>
            <a:off x="8632900" y="329525"/>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1433450" y="38110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3847100" y="357825"/>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7958850" y="4039625"/>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17" name="Shape 117"/>
        <p:cNvGrpSpPr/>
        <p:nvPr/>
      </p:nvGrpSpPr>
      <p:grpSpPr>
        <a:xfrm>
          <a:off x="0" y="0"/>
          <a:ext cx="0" cy="0"/>
          <a:chOff x="0" y="0"/>
          <a:chExt cx="0" cy="0"/>
        </a:xfrm>
      </p:grpSpPr>
      <p:sp>
        <p:nvSpPr>
          <p:cNvPr id="118" name="Google Shape;118;p11"/>
          <p:cNvSpPr txBox="1"/>
          <p:nvPr>
            <p:ph type="title"/>
          </p:nvPr>
        </p:nvSpPr>
        <p:spPr>
          <a:xfrm>
            <a:off x="1876500" y="808338"/>
            <a:ext cx="5391000" cy="8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4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19" name="Google Shape;119;p11"/>
          <p:cNvSpPr txBox="1"/>
          <p:nvPr>
            <p:ph idx="1" type="subTitle"/>
          </p:nvPr>
        </p:nvSpPr>
        <p:spPr>
          <a:xfrm>
            <a:off x="1876525" y="1468263"/>
            <a:ext cx="5391000" cy="40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0" name="Google Shape;120;p11"/>
          <p:cNvSpPr txBox="1"/>
          <p:nvPr>
            <p:ph idx="2" type="title"/>
          </p:nvPr>
        </p:nvSpPr>
        <p:spPr>
          <a:xfrm>
            <a:off x="1876500" y="2171738"/>
            <a:ext cx="5391000" cy="8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4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1" name="Google Shape;121;p11"/>
          <p:cNvSpPr txBox="1"/>
          <p:nvPr>
            <p:ph idx="3" type="subTitle"/>
          </p:nvPr>
        </p:nvSpPr>
        <p:spPr>
          <a:xfrm>
            <a:off x="1876525" y="2831663"/>
            <a:ext cx="5391000" cy="40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2" name="Google Shape;122;p11"/>
          <p:cNvSpPr txBox="1"/>
          <p:nvPr>
            <p:ph idx="4" type="title"/>
          </p:nvPr>
        </p:nvSpPr>
        <p:spPr>
          <a:xfrm>
            <a:off x="1876500" y="3535113"/>
            <a:ext cx="5391000" cy="81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000"/>
              <a:buNone/>
              <a:defRPr sz="41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23" name="Google Shape;123;p11"/>
          <p:cNvSpPr txBox="1"/>
          <p:nvPr>
            <p:ph idx="5" type="subTitle"/>
          </p:nvPr>
        </p:nvSpPr>
        <p:spPr>
          <a:xfrm>
            <a:off x="1876525" y="4195038"/>
            <a:ext cx="5391000" cy="40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4" name="Google Shape;124;p11"/>
          <p:cNvSpPr/>
          <p:nvPr/>
        </p:nvSpPr>
        <p:spPr>
          <a:xfrm flipH="1">
            <a:off x="1" y="1660539"/>
            <a:ext cx="4028086" cy="3482960"/>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1"/>
          <p:cNvSpPr/>
          <p:nvPr/>
        </p:nvSpPr>
        <p:spPr>
          <a:xfrm>
            <a:off x="8002475" y="691725"/>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1"/>
          <p:cNvSpPr/>
          <p:nvPr/>
        </p:nvSpPr>
        <p:spPr>
          <a:xfrm>
            <a:off x="7267500" y="4195025"/>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1"/>
          <p:cNvSpPr/>
          <p:nvPr/>
        </p:nvSpPr>
        <p:spPr>
          <a:xfrm>
            <a:off x="1433450" y="21696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1"/>
          <p:cNvSpPr/>
          <p:nvPr/>
        </p:nvSpPr>
        <p:spPr>
          <a:xfrm>
            <a:off x="3847100" y="357825"/>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1"/>
          <p:cNvSpPr/>
          <p:nvPr/>
        </p:nvSpPr>
        <p:spPr>
          <a:xfrm>
            <a:off x="577121" y="445750"/>
            <a:ext cx="410100" cy="408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1"/>
          <p:cNvSpPr/>
          <p:nvPr/>
        </p:nvSpPr>
        <p:spPr>
          <a:xfrm>
            <a:off x="8691600" y="3222625"/>
            <a:ext cx="358800" cy="358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1" name="Shape 131"/>
        <p:cNvGrpSpPr/>
        <p:nvPr/>
      </p:nvGrpSpPr>
      <p:grpSpPr>
        <a:xfrm>
          <a:off x="0" y="0"/>
          <a:ext cx="0" cy="0"/>
          <a:chOff x="0" y="0"/>
          <a:chExt cx="0" cy="0"/>
        </a:xfrm>
      </p:grpSpPr>
      <p:sp>
        <p:nvSpPr>
          <p:cNvPr id="132" name="Google Shape;132;p12"/>
          <p:cNvSpPr/>
          <p:nvPr/>
        </p:nvSpPr>
        <p:spPr>
          <a:xfrm flipH="1" rot="10800000">
            <a:off x="6560655" y="-7073"/>
            <a:ext cx="2583347" cy="223373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2"/>
          <p:cNvSpPr/>
          <p:nvPr/>
        </p:nvSpPr>
        <p:spPr>
          <a:xfrm rot="-475456">
            <a:off x="1823075" y="-510743"/>
            <a:ext cx="5503250" cy="4651789"/>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
          <p:cNvSpPr txBox="1"/>
          <p:nvPr>
            <p:ph hasCustomPrompt="1" type="title"/>
          </p:nvPr>
        </p:nvSpPr>
        <p:spPr>
          <a:xfrm>
            <a:off x="2119875" y="1818600"/>
            <a:ext cx="4904400" cy="114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7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5" name="Google Shape;135;p12"/>
          <p:cNvSpPr txBox="1"/>
          <p:nvPr>
            <p:ph idx="1" type="body"/>
          </p:nvPr>
        </p:nvSpPr>
        <p:spPr>
          <a:xfrm>
            <a:off x="2119875" y="2859302"/>
            <a:ext cx="4904400" cy="4656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Char char="●"/>
              <a:defRPr/>
            </a:lvl1pPr>
            <a:lvl2pPr indent="-330200" lvl="1" marL="914400" algn="ctr">
              <a:lnSpc>
                <a:spcPct val="100000"/>
              </a:lnSpc>
              <a:spcBef>
                <a:spcPts val="0"/>
              </a:spcBef>
              <a:spcAft>
                <a:spcPts val="0"/>
              </a:spcAft>
              <a:buSzPts val="1600"/>
              <a:buChar char="○"/>
              <a:defRPr/>
            </a:lvl2pPr>
            <a:lvl3pPr indent="-330200" lvl="2" marL="1371600" algn="ctr">
              <a:lnSpc>
                <a:spcPct val="100000"/>
              </a:lnSpc>
              <a:spcBef>
                <a:spcPts val="0"/>
              </a:spcBef>
              <a:spcAft>
                <a:spcPts val="0"/>
              </a:spcAft>
              <a:buSzPts val="1600"/>
              <a:buChar char="■"/>
              <a:defRPr/>
            </a:lvl3pPr>
            <a:lvl4pPr indent="-330200" lvl="3" marL="1828800" algn="ctr">
              <a:lnSpc>
                <a:spcPct val="100000"/>
              </a:lnSpc>
              <a:spcBef>
                <a:spcPts val="0"/>
              </a:spcBef>
              <a:spcAft>
                <a:spcPts val="0"/>
              </a:spcAft>
              <a:buSzPts val="1600"/>
              <a:buChar char="●"/>
              <a:defRPr/>
            </a:lvl4pPr>
            <a:lvl5pPr indent="-330200" lvl="4" marL="2286000" algn="ctr">
              <a:lnSpc>
                <a:spcPct val="100000"/>
              </a:lnSpc>
              <a:spcBef>
                <a:spcPts val="0"/>
              </a:spcBef>
              <a:spcAft>
                <a:spcPts val="0"/>
              </a:spcAft>
              <a:buSzPts val="1600"/>
              <a:buChar char="○"/>
              <a:defRPr/>
            </a:lvl5pPr>
            <a:lvl6pPr indent="-330200" lvl="5" marL="2743200" algn="ctr">
              <a:lnSpc>
                <a:spcPct val="100000"/>
              </a:lnSpc>
              <a:spcBef>
                <a:spcPts val="0"/>
              </a:spcBef>
              <a:spcAft>
                <a:spcPts val="0"/>
              </a:spcAft>
              <a:buSzPts val="1600"/>
              <a:buChar char="■"/>
              <a:defRPr/>
            </a:lvl6pPr>
            <a:lvl7pPr indent="-330200" lvl="6" marL="3200400" algn="ctr">
              <a:lnSpc>
                <a:spcPct val="100000"/>
              </a:lnSpc>
              <a:spcBef>
                <a:spcPts val="0"/>
              </a:spcBef>
              <a:spcAft>
                <a:spcPts val="0"/>
              </a:spcAft>
              <a:buSzPts val="1600"/>
              <a:buChar char="●"/>
              <a:defRPr/>
            </a:lvl7pPr>
            <a:lvl8pPr indent="-330200" lvl="7" marL="3657600" algn="ctr">
              <a:lnSpc>
                <a:spcPct val="100000"/>
              </a:lnSpc>
              <a:spcBef>
                <a:spcPts val="0"/>
              </a:spcBef>
              <a:spcAft>
                <a:spcPts val="0"/>
              </a:spcAft>
              <a:buSzPts val="1600"/>
              <a:buChar char="○"/>
              <a:defRPr/>
            </a:lvl8pPr>
            <a:lvl9pPr indent="-330200" lvl="8" marL="4114800" algn="ctr">
              <a:lnSpc>
                <a:spcPct val="100000"/>
              </a:lnSpc>
              <a:spcBef>
                <a:spcPts val="0"/>
              </a:spcBef>
              <a:spcAft>
                <a:spcPts val="0"/>
              </a:spcAft>
              <a:buSzPts val="1600"/>
              <a:buChar char="■"/>
              <a:defRPr/>
            </a:lvl9pPr>
          </a:lstStyle>
          <a:p/>
        </p:txBody>
      </p:sp>
      <p:sp>
        <p:nvSpPr>
          <p:cNvPr id="136" name="Google Shape;136;p12"/>
          <p:cNvSpPr/>
          <p:nvPr/>
        </p:nvSpPr>
        <p:spPr>
          <a:xfrm>
            <a:off x="627160" y="1908925"/>
            <a:ext cx="322800" cy="32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
          <p:cNvSpPr/>
          <p:nvPr/>
        </p:nvSpPr>
        <p:spPr>
          <a:xfrm>
            <a:off x="5005045" y="4426200"/>
            <a:ext cx="467400" cy="465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
          <p:cNvSpPr/>
          <p:nvPr/>
        </p:nvSpPr>
        <p:spPr>
          <a:xfrm>
            <a:off x="8323372" y="3171900"/>
            <a:ext cx="153600" cy="153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
          <p:cNvSpPr/>
          <p:nvPr/>
        </p:nvSpPr>
        <p:spPr>
          <a:xfrm>
            <a:off x="1005175" y="369100"/>
            <a:ext cx="170400" cy="170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40" name="Shape 140"/>
        <p:cNvGrpSpPr/>
        <p:nvPr/>
      </p:nvGrpSpPr>
      <p:grpSpPr>
        <a:xfrm>
          <a:off x="0" y="0"/>
          <a:ext cx="0" cy="0"/>
          <a:chOff x="0" y="0"/>
          <a:chExt cx="0" cy="0"/>
        </a:xfrm>
      </p:grpSpPr>
      <p:sp>
        <p:nvSpPr>
          <p:cNvPr id="141" name="Google Shape;141;p13"/>
          <p:cNvSpPr/>
          <p:nvPr/>
        </p:nvSpPr>
        <p:spPr>
          <a:xfrm rot="124120">
            <a:off x="-55066" y="-165105"/>
            <a:ext cx="8601806" cy="13808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3"/>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3" name="Google Shape;143;p13"/>
          <p:cNvSpPr txBox="1"/>
          <p:nvPr>
            <p:ph idx="2" type="title"/>
          </p:nvPr>
        </p:nvSpPr>
        <p:spPr>
          <a:xfrm>
            <a:off x="713275" y="2687123"/>
            <a:ext cx="2256600" cy="50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4" name="Google Shape;144;p13"/>
          <p:cNvSpPr txBox="1"/>
          <p:nvPr>
            <p:ph idx="1" type="subTitle"/>
          </p:nvPr>
        </p:nvSpPr>
        <p:spPr>
          <a:xfrm>
            <a:off x="713275" y="3116327"/>
            <a:ext cx="2256600" cy="9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45" name="Google Shape;145;p13"/>
          <p:cNvSpPr txBox="1"/>
          <p:nvPr>
            <p:ph idx="3" type="title"/>
          </p:nvPr>
        </p:nvSpPr>
        <p:spPr>
          <a:xfrm>
            <a:off x="3443697" y="2687123"/>
            <a:ext cx="2256600" cy="50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13"/>
          <p:cNvSpPr txBox="1"/>
          <p:nvPr>
            <p:ph idx="4" type="subTitle"/>
          </p:nvPr>
        </p:nvSpPr>
        <p:spPr>
          <a:xfrm>
            <a:off x="3443699" y="3116327"/>
            <a:ext cx="2256600" cy="9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47" name="Google Shape;147;p13"/>
          <p:cNvSpPr txBox="1"/>
          <p:nvPr>
            <p:ph idx="5" type="title"/>
          </p:nvPr>
        </p:nvSpPr>
        <p:spPr>
          <a:xfrm>
            <a:off x="6174118" y="2687123"/>
            <a:ext cx="2256600" cy="50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8" name="Google Shape;148;p13"/>
          <p:cNvSpPr txBox="1"/>
          <p:nvPr>
            <p:ph idx="6" type="subTitle"/>
          </p:nvPr>
        </p:nvSpPr>
        <p:spPr>
          <a:xfrm>
            <a:off x="6174123" y="3116327"/>
            <a:ext cx="2256600" cy="91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49" name="Google Shape;149;p13"/>
          <p:cNvSpPr/>
          <p:nvPr/>
        </p:nvSpPr>
        <p:spPr>
          <a:xfrm flipH="1">
            <a:off x="3" y="383432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3"/>
          <p:cNvSpPr/>
          <p:nvPr/>
        </p:nvSpPr>
        <p:spPr>
          <a:xfrm>
            <a:off x="8781475" y="991625"/>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3"/>
          <p:cNvSpPr/>
          <p:nvPr/>
        </p:nvSpPr>
        <p:spPr>
          <a:xfrm>
            <a:off x="3554925" y="46905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3"/>
          <p:cNvSpPr/>
          <p:nvPr/>
        </p:nvSpPr>
        <p:spPr>
          <a:xfrm>
            <a:off x="305550" y="2683775"/>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3"/>
          <p:cNvSpPr/>
          <p:nvPr/>
        </p:nvSpPr>
        <p:spPr>
          <a:xfrm>
            <a:off x="8626725" y="3422100"/>
            <a:ext cx="120600" cy="120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13"/>
          <p:cNvGrpSpPr/>
          <p:nvPr/>
        </p:nvGrpSpPr>
        <p:grpSpPr>
          <a:xfrm rot="-5400000">
            <a:off x="7730295" y="3862461"/>
            <a:ext cx="934519" cy="1551264"/>
            <a:chOff x="197288" y="2680499"/>
            <a:chExt cx="1156726" cy="1920119"/>
          </a:xfrm>
        </p:grpSpPr>
        <p:sp>
          <p:nvSpPr>
            <p:cNvPr id="155" name="Google Shape;155;p13"/>
            <p:cNvSpPr/>
            <p:nvPr/>
          </p:nvSpPr>
          <p:spPr>
            <a:xfrm>
              <a:off x="197288" y="3755754"/>
              <a:ext cx="945928" cy="844864"/>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3"/>
            <p:cNvSpPr/>
            <p:nvPr/>
          </p:nvSpPr>
          <p:spPr>
            <a:xfrm rot="4438647">
              <a:off x="344493" y="2829254"/>
              <a:ext cx="945918" cy="844855"/>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14"/>
          <p:cNvSpPr/>
          <p:nvPr/>
        </p:nvSpPr>
        <p:spPr>
          <a:xfrm flipH="1" rot="-147419">
            <a:off x="-65867" y="3233603"/>
            <a:ext cx="3897883" cy="201154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4"/>
          <p:cNvSpPr txBox="1"/>
          <p:nvPr>
            <p:ph type="title"/>
          </p:nvPr>
        </p:nvSpPr>
        <p:spPr>
          <a:xfrm>
            <a:off x="713225" y="3491300"/>
            <a:ext cx="3061800" cy="88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4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0" name="Google Shape;160;p14"/>
          <p:cNvSpPr/>
          <p:nvPr/>
        </p:nvSpPr>
        <p:spPr>
          <a:xfrm rot="-7200034">
            <a:off x="-57544" y="2929891"/>
            <a:ext cx="693635" cy="619516"/>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_1_1_1">
    <p:spTree>
      <p:nvGrpSpPr>
        <p:cNvPr id="161" name="Shape 161"/>
        <p:cNvGrpSpPr/>
        <p:nvPr/>
      </p:nvGrpSpPr>
      <p:grpSpPr>
        <a:xfrm>
          <a:off x="0" y="0"/>
          <a:ext cx="0" cy="0"/>
          <a:chOff x="0" y="0"/>
          <a:chExt cx="0" cy="0"/>
        </a:xfrm>
      </p:grpSpPr>
      <p:sp>
        <p:nvSpPr>
          <p:cNvPr id="162" name="Google Shape;162;p15"/>
          <p:cNvSpPr/>
          <p:nvPr/>
        </p:nvSpPr>
        <p:spPr>
          <a:xfrm rot="124120">
            <a:off x="-55066" y="-165105"/>
            <a:ext cx="8601806" cy="13808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4" name="Google Shape;164;p15"/>
          <p:cNvSpPr/>
          <p:nvPr/>
        </p:nvSpPr>
        <p:spPr>
          <a:xfrm>
            <a:off x="8816800" y="1200649"/>
            <a:ext cx="171300" cy="170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3939425" y="4712152"/>
            <a:ext cx="328500" cy="326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7691801" y="3887827"/>
            <a:ext cx="1452173" cy="125564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153576" y="3369084"/>
            <a:ext cx="222000" cy="220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16"/>
          <p:cNvSpPr/>
          <p:nvPr/>
        </p:nvSpPr>
        <p:spPr>
          <a:xfrm flipH="1" rot="-147446">
            <a:off x="-98411" y="-266092"/>
            <a:ext cx="8668972" cy="156143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0" name="Google Shape;170;p16"/>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1" name="Google Shape;171;p16"/>
          <p:cNvSpPr/>
          <p:nvPr/>
        </p:nvSpPr>
        <p:spPr>
          <a:xfrm>
            <a:off x="8777586" y="2320525"/>
            <a:ext cx="305700" cy="304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6"/>
          <p:cNvSpPr/>
          <p:nvPr/>
        </p:nvSpPr>
        <p:spPr>
          <a:xfrm>
            <a:off x="1281374" y="4685500"/>
            <a:ext cx="142200" cy="141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6"/>
          <p:cNvSpPr/>
          <p:nvPr/>
        </p:nvSpPr>
        <p:spPr>
          <a:xfrm>
            <a:off x="234127" y="1901652"/>
            <a:ext cx="375000" cy="373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_1">
    <p:spTree>
      <p:nvGrpSpPr>
        <p:cNvPr id="174" name="Shape 174"/>
        <p:cNvGrpSpPr/>
        <p:nvPr/>
      </p:nvGrpSpPr>
      <p:grpSpPr>
        <a:xfrm>
          <a:off x="0" y="0"/>
          <a:ext cx="0" cy="0"/>
          <a:chOff x="0" y="0"/>
          <a:chExt cx="0" cy="0"/>
        </a:xfrm>
      </p:grpSpPr>
      <p:sp>
        <p:nvSpPr>
          <p:cNvPr id="175" name="Google Shape;175;p17"/>
          <p:cNvSpPr txBox="1"/>
          <p:nvPr>
            <p:ph idx="1" type="subTitle"/>
          </p:nvPr>
        </p:nvSpPr>
        <p:spPr>
          <a:xfrm>
            <a:off x="713225" y="2141400"/>
            <a:ext cx="2810700" cy="119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76" name="Google Shape;176;p17"/>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7" name="Google Shape;177;p17"/>
          <p:cNvSpPr/>
          <p:nvPr/>
        </p:nvSpPr>
        <p:spPr>
          <a:xfrm rot="5400000">
            <a:off x="-129121" y="3364421"/>
            <a:ext cx="1908201" cy="1649962"/>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7"/>
          <p:cNvSpPr/>
          <p:nvPr/>
        </p:nvSpPr>
        <p:spPr>
          <a:xfrm>
            <a:off x="264575" y="2099850"/>
            <a:ext cx="240300" cy="24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7"/>
          <p:cNvSpPr/>
          <p:nvPr/>
        </p:nvSpPr>
        <p:spPr>
          <a:xfrm>
            <a:off x="2853500" y="4524500"/>
            <a:ext cx="402300" cy="402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7"/>
          <p:cNvSpPr/>
          <p:nvPr/>
        </p:nvSpPr>
        <p:spPr>
          <a:xfrm>
            <a:off x="7434600" y="205800"/>
            <a:ext cx="157200" cy="157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181" name="Shape 181"/>
        <p:cNvGrpSpPr/>
        <p:nvPr/>
      </p:nvGrpSpPr>
      <p:grpSpPr>
        <a:xfrm>
          <a:off x="0" y="0"/>
          <a:ext cx="0" cy="0"/>
          <a:chOff x="0" y="0"/>
          <a:chExt cx="0" cy="0"/>
        </a:xfrm>
      </p:grpSpPr>
      <p:sp>
        <p:nvSpPr>
          <p:cNvPr id="182" name="Google Shape;182;p18"/>
          <p:cNvSpPr/>
          <p:nvPr/>
        </p:nvSpPr>
        <p:spPr>
          <a:xfrm rot="134770">
            <a:off x="-287574" y="-124698"/>
            <a:ext cx="4684499" cy="493429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8"/>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4" name="Google Shape;184;p18"/>
          <p:cNvSpPr txBox="1"/>
          <p:nvPr>
            <p:ph idx="2" type="title"/>
          </p:nvPr>
        </p:nvSpPr>
        <p:spPr>
          <a:xfrm>
            <a:off x="3201550" y="1454600"/>
            <a:ext cx="4829100" cy="5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5" name="Google Shape;185;p18"/>
          <p:cNvSpPr txBox="1"/>
          <p:nvPr>
            <p:ph idx="1" type="subTitle"/>
          </p:nvPr>
        </p:nvSpPr>
        <p:spPr>
          <a:xfrm>
            <a:off x="3201550" y="1883802"/>
            <a:ext cx="48291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6" name="Google Shape;186;p18"/>
          <p:cNvSpPr txBox="1"/>
          <p:nvPr>
            <p:ph idx="3" type="title"/>
          </p:nvPr>
        </p:nvSpPr>
        <p:spPr>
          <a:xfrm>
            <a:off x="3201550" y="2560588"/>
            <a:ext cx="4829100" cy="5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7" name="Google Shape;187;p18"/>
          <p:cNvSpPr txBox="1"/>
          <p:nvPr>
            <p:ph idx="4" type="subTitle"/>
          </p:nvPr>
        </p:nvSpPr>
        <p:spPr>
          <a:xfrm>
            <a:off x="3201550" y="2989789"/>
            <a:ext cx="48291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8" name="Google Shape;188;p18"/>
          <p:cNvSpPr txBox="1"/>
          <p:nvPr>
            <p:ph idx="5" type="title"/>
          </p:nvPr>
        </p:nvSpPr>
        <p:spPr>
          <a:xfrm>
            <a:off x="3201550" y="3666588"/>
            <a:ext cx="4829100" cy="5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9" name="Google Shape;189;p18"/>
          <p:cNvSpPr txBox="1"/>
          <p:nvPr>
            <p:ph idx="6" type="subTitle"/>
          </p:nvPr>
        </p:nvSpPr>
        <p:spPr>
          <a:xfrm>
            <a:off x="3201550" y="4095789"/>
            <a:ext cx="4829100" cy="39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90" name="Google Shape;190;p18"/>
          <p:cNvSpPr/>
          <p:nvPr/>
        </p:nvSpPr>
        <p:spPr>
          <a:xfrm rot="5400000">
            <a:off x="7162250" y="-19562"/>
            <a:ext cx="1997530" cy="1965979"/>
          </a:xfrm>
          <a:custGeom>
            <a:rect b="b" l="l" r="r" t="t"/>
            <a:pathLst>
              <a:path extrusionOk="0" h="50223" w="51029">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p:nvPr/>
        </p:nvSpPr>
        <p:spPr>
          <a:xfrm>
            <a:off x="5509525" y="202289"/>
            <a:ext cx="338400" cy="337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a:off x="8590464" y="3435595"/>
            <a:ext cx="231900" cy="23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p:nvPr/>
        </p:nvSpPr>
        <p:spPr>
          <a:xfrm>
            <a:off x="1212201" y="4867073"/>
            <a:ext cx="150300" cy="149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4" name="Shape 194"/>
        <p:cNvGrpSpPr/>
        <p:nvPr/>
      </p:nvGrpSpPr>
      <p:grpSpPr>
        <a:xfrm>
          <a:off x="0" y="0"/>
          <a:ext cx="0" cy="0"/>
          <a:chOff x="0" y="0"/>
          <a:chExt cx="0" cy="0"/>
        </a:xfrm>
      </p:grpSpPr>
      <p:sp>
        <p:nvSpPr>
          <p:cNvPr id="195" name="Google Shape;195;p19"/>
          <p:cNvSpPr/>
          <p:nvPr/>
        </p:nvSpPr>
        <p:spPr>
          <a:xfrm rot="134873">
            <a:off x="4268244" y="-120098"/>
            <a:ext cx="5017461" cy="493429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9"/>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97" name="Google Shape;197;p19"/>
          <p:cNvSpPr txBox="1"/>
          <p:nvPr>
            <p:ph idx="1" type="body"/>
          </p:nvPr>
        </p:nvSpPr>
        <p:spPr>
          <a:xfrm>
            <a:off x="1471297" y="2634880"/>
            <a:ext cx="2664900" cy="1041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98" name="Google Shape;198;p19"/>
          <p:cNvSpPr txBox="1"/>
          <p:nvPr>
            <p:ph idx="2" type="body"/>
          </p:nvPr>
        </p:nvSpPr>
        <p:spPr>
          <a:xfrm>
            <a:off x="5007834" y="2634880"/>
            <a:ext cx="2664900" cy="10419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6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199" name="Google Shape;199;p19"/>
          <p:cNvSpPr txBox="1"/>
          <p:nvPr>
            <p:ph idx="3" type="title"/>
          </p:nvPr>
        </p:nvSpPr>
        <p:spPr>
          <a:xfrm>
            <a:off x="1471276" y="2341850"/>
            <a:ext cx="2664900" cy="40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0" name="Google Shape;200;p19"/>
          <p:cNvSpPr txBox="1"/>
          <p:nvPr>
            <p:ph idx="4" type="title"/>
          </p:nvPr>
        </p:nvSpPr>
        <p:spPr>
          <a:xfrm>
            <a:off x="5007836" y="2341850"/>
            <a:ext cx="2664900" cy="404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1" name="Google Shape;201;p19"/>
          <p:cNvSpPr/>
          <p:nvPr/>
        </p:nvSpPr>
        <p:spPr>
          <a:xfrm>
            <a:off x="3620779" y="48975"/>
            <a:ext cx="264300" cy="26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9"/>
          <p:cNvSpPr/>
          <p:nvPr/>
        </p:nvSpPr>
        <p:spPr>
          <a:xfrm>
            <a:off x="255725" y="1806425"/>
            <a:ext cx="372300" cy="370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9"/>
          <p:cNvSpPr/>
          <p:nvPr/>
        </p:nvSpPr>
        <p:spPr>
          <a:xfrm flipH="1">
            <a:off x="-7" y="3255825"/>
            <a:ext cx="2183256" cy="1887688"/>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9"/>
          <p:cNvSpPr/>
          <p:nvPr/>
        </p:nvSpPr>
        <p:spPr>
          <a:xfrm>
            <a:off x="3239357" y="4747200"/>
            <a:ext cx="164100" cy="163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2">
    <p:spTree>
      <p:nvGrpSpPr>
        <p:cNvPr id="205" name="Shape 205"/>
        <p:cNvGrpSpPr/>
        <p:nvPr/>
      </p:nvGrpSpPr>
      <p:grpSpPr>
        <a:xfrm>
          <a:off x="0" y="0"/>
          <a:ext cx="0" cy="0"/>
          <a:chOff x="0" y="0"/>
          <a:chExt cx="0" cy="0"/>
        </a:xfrm>
      </p:grpSpPr>
      <p:sp>
        <p:nvSpPr>
          <p:cNvPr id="206" name="Google Shape;206;p20"/>
          <p:cNvSpPr/>
          <p:nvPr/>
        </p:nvSpPr>
        <p:spPr>
          <a:xfrm rot="134873">
            <a:off x="-255823" y="326252"/>
            <a:ext cx="5193396" cy="4934296"/>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0"/>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8" name="Google Shape;208;p20"/>
          <p:cNvSpPr txBox="1"/>
          <p:nvPr>
            <p:ph idx="2" type="title"/>
          </p:nvPr>
        </p:nvSpPr>
        <p:spPr>
          <a:xfrm>
            <a:off x="713225" y="1904099"/>
            <a:ext cx="18342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9" name="Google Shape;209;p20"/>
          <p:cNvSpPr txBox="1"/>
          <p:nvPr>
            <p:ph idx="1" type="subTitle"/>
          </p:nvPr>
        </p:nvSpPr>
        <p:spPr>
          <a:xfrm>
            <a:off x="713225" y="2253724"/>
            <a:ext cx="1834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10" name="Google Shape;210;p20"/>
          <p:cNvSpPr txBox="1"/>
          <p:nvPr>
            <p:ph idx="3" type="title"/>
          </p:nvPr>
        </p:nvSpPr>
        <p:spPr>
          <a:xfrm>
            <a:off x="713225" y="3589499"/>
            <a:ext cx="18342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1" name="Google Shape;211;p20"/>
          <p:cNvSpPr txBox="1"/>
          <p:nvPr>
            <p:ph idx="4" type="subTitle"/>
          </p:nvPr>
        </p:nvSpPr>
        <p:spPr>
          <a:xfrm>
            <a:off x="713225" y="3939124"/>
            <a:ext cx="1834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12" name="Google Shape;212;p20"/>
          <p:cNvSpPr txBox="1"/>
          <p:nvPr>
            <p:ph idx="5" type="title"/>
          </p:nvPr>
        </p:nvSpPr>
        <p:spPr>
          <a:xfrm>
            <a:off x="2674035" y="1904099"/>
            <a:ext cx="18342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3" name="Google Shape;213;p20"/>
          <p:cNvSpPr txBox="1"/>
          <p:nvPr>
            <p:ph idx="6" type="subTitle"/>
          </p:nvPr>
        </p:nvSpPr>
        <p:spPr>
          <a:xfrm>
            <a:off x="2674035" y="2253724"/>
            <a:ext cx="1834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14" name="Google Shape;214;p20"/>
          <p:cNvSpPr txBox="1"/>
          <p:nvPr>
            <p:ph idx="7" type="title"/>
          </p:nvPr>
        </p:nvSpPr>
        <p:spPr>
          <a:xfrm>
            <a:off x="2674035" y="3589499"/>
            <a:ext cx="18342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15" name="Google Shape;215;p20"/>
          <p:cNvSpPr txBox="1"/>
          <p:nvPr>
            <p:ph idx="8" type="subTitle"/>
          </p:nvPr>
        </p:nvSpPr>
        <p:spPr>
          <a:xfrm>
            <a:off x="2674035" y="3939124"/>
            <a:ext cx="1834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16" name="Google Shape;216;p20"/>
          <p:cNvSpPr/>
          <p:nvPr/>
        </p:nvSpPr>
        <p:spPr>
          <a:xfrm rot="-5400000">
            <a:off x="7364929" y="129121"/>
            <a:ext cx="1908201" cy="1649962"/>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0"/>
          <p:cNvSpPr/>
          <p:nvPr/>
        </p:nvSpPr>
        <p:spPr>
          <a:xfrm>
            <a:off x="8782375" y="3089750"/>
            <a:ext cx="197100" cy="196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0"/>
          <p:cNvSpPr/>
          <p:nvPr/>
        </p:nvSpPr>
        <p:spPr>
          <a:xfrm>
            <a:off x="6819775" y="4695625"/>
            <a:ext cx="108600" cy="108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0"/>
          <p:cNvSpPr/>
          <p:nvPr/>
        </p:nvSpPr>
        <p:spPr>
          <a:xfrm>
            <a:off x="5266075" y="158216"/>
            <a:ext cx="336900" cy="335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3"/>
          <p:cNvSpPr/>
          <p:nvPr/>
        </p:nvSpPr>
        <p:spPr>
          <a:xfrm flipH="1">
            <a:off x="3" y="383432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190722">
            <a:off x="312199" y="-372345"/>
            <a:ext cx="8445394" cy="5381285"/>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 name="Google Shape;23;p3"/>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24" name="Google Shape;24;p3"/>
          <p:cNvSpPr/>
          <p:nvPr/>
        </p:nvSpPr>
        <p:spPr>
          <a:xfrm>
            <a:off x="107500" y="794875"/>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a:off x="1824550" y="4910000"/>
            <a:ext cx="172800" cy="172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8789400" y="3405800"/>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_2">
    <p:spTree>
      <p:nvGrpSpPr>
        <p:cNvPr id="220" name="Shape 220"/>
        <p:cNvGrpSpPr/>
        <p:nvPr/>
      </p:nvGrpSpPr>
      <p:grpSpPr>
        <a:xfrm>
          <a:off x="0" y="0"/>
          <a:ext cx="0" cy="0"/>
          <a:chOff x="0" y="0"/>
          <a:chExt cx="0" cy="0"/>
        </a:xfrm>
      </p:grpSpPr>
      <p:sp>
        <p:nvSpPr>
          <p:cNvPr id="221" name="Google Shape;221;p21"/>
          <p:cNvSpPr txBox="1"/>
          <p:nvPr>
            <p:ph idx="1" type="subTitle"/>
          </p:nvPr>
        </p:nvSpPr>
        <p:spPr>
          <a:xfrm>
            <a:off x="4785875" y="3655050"/>
            <a:ext cx="3129900" cy="94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22" name="Google Shape;222;p21"/>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3" name="Google Shape;223;p21"/>
          <p:cNvSpPr/>
          <p:nvPr/>
        </p:nvSpPr>
        <p:spPr>
          <a:xfrm rot="-5400000">
            <a:off x="7364929" y="129109"/>
            <a:ext cx="1908201" cy="1649962"/>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1"/>
          <p:cNvSpPr/>
          <p:nvPr/>
        </p:nvSpPr>
        <p:spPr>
          <a:xfrm flipH="1">
            <a:off x="-42" y="2995351"/>
            <a:ext cx="2484391" cy="2148175"/>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1"/>
          <p:cNvSpPr/>
          <p:nvPr/>
        </p:nvSpPr>
        <p:spPr>
          <a:xfrm>
            <a:off x="390600" y="972675"/>
            <a:ext cx="183600" cy="183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1"/>
          <p:cNvSpPr/>
          <p:nvPr/>
        </p:nvSpPr>
        <p:spPr>
          <a:xfrm>
            <a:off x="8610325" y="2258875"/>
            <a:ext cx="129900" cy="12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1"/>
          <p:cNvSpPr/>
          <p:nvPr/>
        </p:nvSpPr>
        <p:spPr>
          <a:xfrm>
            <a:off x="5921825" y="409900"/>
            <a:ext cx="129900" cy="12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1"/>
          <p:cNvSpPr/>
          <p:nvPr/>
        </p:nvSpPr>
        <p:spPr>
          <a:xfrm>
            <a:off x="3452449" y="4642975"/>
            <a:ext cx="229200" cy="228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points">
  <p:cSld name="CUSTOM_5_1_1">
    <p:spTree>
      <p:nvGrpSpPr>
        <p:cNvPr id="229" name="Shape 229"/>
        <p:cNvGrpSpPr/>
        <p:nvPr/>
      </p:nvGrpSpPr>
      <p:grpSpPr>
        <a:xfrm>
          <a:off x="0" y="0"/>
          <a:ext cx="0" cy="0"/>
          <a:chOff x="0" y="0"/>
          <a:chExt cx="0" cy="0"/>
        </a:xfrm>
      </p:grpSpPr>
      <p:sp>
        <p:nvSpPr>
          <p:cNvPr id="230" name="Google Shape;230;p22"/>
          <p:cNvSpPr txBox="1"/>
          <p:nvPr>
            <p:ph idx="1" type="subTitle"/>
          </p:nvPr>
        </p:nvSpPr>
        <p:spPr>
          <a:xfrm>
            <a:off x="2417250" y="2141400"/>
            <a:ext cx="4314900" cy="18771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600"/>
              <a:buChar char="●"/>
              <a:defRPr sz="1600"/>
            </a:lvl1pPr>
            <a:lvl2pPr lvl="1" algn="l">
              <a:lnSpc>
                <a:spcPct val="100000"/>
              </a:lnSpc>
              <a:spcBef>
                <a:spcPts val="0"/>
              </a:spcBef>
              <a:spcAft>
                <a:spcPts val="0"/>
              </a:spcAft>
              <a:buSzPts val="1600"/>
              <a:buChar char="○"/>
              <a:defRPr/>
            </a:lvl2pPr>
            <a:lvl3pPr lvl="2" algn="l">
              <a:lnSpc>
                <a:spcPct val="100000"/>
              </a:lnSpc>
              <a:spcBef>
                <a:spcPts val="0"/>
              </a:spcBef>
              <a:spcAft>
                <a:spcPts val="0"/>
              </a:spcAft>
              <a:buSzPts val="1600"/>
              <a:buChar char="■"/>
              <a:defRPr/>
            </a:lvl3pPr>
            <a:lvl4pPr lvl="3" algn="l">
              <a:lnSpc>
                <a:spcPct val="100000"/>
              </a:lnSpc>
              <a:spcBef>
                <a:spcPts val="0"/>
              </a:spcBef>
              <a:spcAft>
                <a:spcPts val="0"/>
              </a:spcAft>
              <a:buSzPts val="1600"/>
              <a:buChar char="●"/>
              <a:defRPr/>
            </a:lvl4pPr>
            <a:lvl5pPr lvl="4" algn="l">
              <a:lnSpc>
                <a:spcPct val="100000"/>
              </a:lnSpc>
              <a:spcBef>
                <a:spcPts val="0"/>
              </a:spcBef>
              <a:spcAft>
                <a:spcPts val="0"/>
              </a:spcAft>
              <a:buSzPts val="1600"/>
              <a:buChar char="○"/>
              <a:defRPr/>
            </a:lvl5pPr>
            <a:lvl6pPr lvl="5" algn="l">
              <a:lnSpc>
                <a:spcPct val="100000"/>
              </a:lnSpc>
              <a:spcBef>
                <a:spcPts val="0"/>
              </a:spcBef>
              <a:spcAft>
                <a:spcPts val="0"/>
              </a:spcAft>
              <a:buSzPts val="1600"/>
              <a:buChar char="■"/>
              <a:defRPr/>
            </a:lvl6pPr>
            <a:lvl7pPr lvl="6" algn="l">
              <a:lnSpc>
                <a:spcPct val="100000"/>
              </a:lnSpc>
              <a:spcBef>
                <a:spcPts val="0"/>
              </a:spcBef>
              <a:spcAft>
                <a:spcPts val="0"/>
              </a:spcAft>
              <a:buSzPts val="1600"/>
              <a:buChar char="●"/>
              <a:defRPr/>
            </a:lvl7pPr>
            <a:lvl8pPr lvl="7" algn="l">
              <a:lnSpc>
                <a:spcPct val="100000"/>
              </a:lnSpc>
              <a:spcBef>
                <a:spcPts val="0"/>
              </a:spcBef>
              <a:spcAft>
                <a:spcPts val="0"/>
              </a:spcAft>
              <a:buSzPts val="1600"/>
              <a:buChar char="○"/>
              <a:defRPr/>
            </a:lvl8pPr>
            <a:lvl9pPr lvl="8" algn="l">
              <a:lnSpc>
                <a:spcPct val="100000"/>
              </a:lnSpc>
              <a:spcBef>
                <a:spcPts val="0"/>
              </a:spcBef>
              <a:spcAft>
                <a:spcPts val="0"/>
              </a:spcAft>
              <a:buSzPts val="1600"/>
              <a:buChar char="■"/>
              <a:defRPr/>
            </a:lvl9pPr>
          </a:lstStyle>
          <a:p/>
        </p:txBody>
      </p:sp>
      <p:sp>
        <p:nvSpPr>
          <p:cNvPr id="231" name="Google Shape;231;p22"/>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32" name="Google Shape;232;p22"/>
          <p:cNvSpPr/>
          <p:nvPr/>
        </p:nvSpPr>
        <p:spPr>
          <a:xfrm>
            <a:off x="7958850" y="4039625"/>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2"/>
          <p:cNvSpPr/>
          <p:nvPr/>
        </p:nvSpPr>
        <p:spPr>
          <a:xfrm>
            <a:off x="343975" y="19313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2"/>
          <p:cNvSpPr/>
          <p:nvPr/>
        </p:nvSpPr>
        <p:spPr>
          <a:xfrm>
            <a:off x="1180425" y="4648575"/>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3847100" y="357825"/>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2"/>
          <p:cNvSpPr/>
          <p:nvPr/>
        </p:nvSpPr>
        <p:spPr>
          <a:xfrm flipH="1" rot="10800000">
            <a:off x="7185102" y="-21047"/>
            <a:ext cx="1958898" cy="1693798"/>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37" name="Shape 237"/>
        <p:cNvGrpSpPr/>
        <p:nvPr/>
      </p:nvGrpSpPr>
      <p:grpSpPr>
        <a:xfrm>
          <a:off x="0" y="0"/>
          <a:ext cx="0" cy="0"/>
          <a:chOff x="0" y="0"/>
          <a:chExt cx="0" cy="0"/>
        </a:xfrm>
      </p:grpSpPr>
      <p:sp>
        <p:nvSpPr>
          <p:cNvPr id="238" name="Google Shape;238;p23"/>
          <p:cNvSpPr/>
          <p:nvPr/>
        </p:nvSpPr>
        <p:spPr>
          <a:xfrm flipH="1" rot="-152789">
            <a:off x="3833555" y="423896"/>
            <a:ext cx="5455788" cy="491165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txBox="1"/>
          <p:nvPr>
            <p:ph type="title"/>
          </p:nvPr>
        </p:nvSpPr>
        <p:spPr>
          <a:xfrm>
            <a:off x="4112600" y="827425"/>
            <a:ext cx="3956100" cy="77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5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23"/>
          <p:cNvSpPr txBox="1"/>
          <p:nvPr>
            <p:ph idx="1" type="subTitle"/>
          </p:nvPr>
        </p:nvSpPr>
        <p:spPr>
          <a:xfrm>
            <a:off x="4112600" y="1604125"/>
            <a:ext cx="3956100" cy="1140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241" name="Google Shape;241;p23"/>
          <p:cNvSpPr/>
          <p:nvPr/>
        </p:nvSpPr>
        <p:spPr>
          <a:xfrm flipH="1">
            <a:off x="3" y="383432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2719325" y="230100"/>
            <a:ext cx="382500" cy="382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2533863" y="4603950"/>
            <a:ext cx="173400" cy="17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322600" y="2829025"/>
            <a:ext cx="101400" cy="10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txBox="1"/>
          <p:nvPr/>
        </p:nvSpPr>
        <p:spPr>
          <a:xfrm>
            <a:off x="4683500" y="3572625"/>
            <a:ext cx="3385200" cy="671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Lato"/>
                <a:ea typeface="Lato"/>
                <a:cs typeface="Lato"/>
                <a:sym typeface="Lato"/>
              </a:rPr>
              <a:t>CREDITS</a:t>
            </a:r>
            <a:r>
              <a:rPr b="0" i="0" lang="en" sz="1200" u="none" cap="none" strike="noStrike">
                <a:solidFill>
                  <a:schemeClr val="lt1"/>
                </a:solidFill>
                <a:latin typeface="Lato"/>
                <a:ea typeface="Lato"/>
                <a:cs typeface="Lato"/>
                <a:sym typeface="Lato"/>
              </a:rPr>
              <a:t>: This presentation template was created by </a:t>
            </a:r>
            <a:r>
              <a:rPr b="1" i="0" lang="en" sz="1200" u="none" cap="none" strike="noStrike">
                <a:solidFill>
                  <a:schemeClr val="hlink"/>
                </a:solidFill>
                <a:uFill>
                  <a:noFill/>
                </a:uFill>
                <a:latin typeface="Lato"/>
                <a:ea typeface="Lato"/>
                <a:cs typeface="Lato"/>
                <a:sym typeface="Lato"/>
                <a:hlinkClick r:id="rId2"/>
              </a:rPr>
              <a:t>Slidesgo</a:t>
            </a:r>
            <a:r>
              <a:rPr b="1" i="0" lang="en" sz="1200" u="none" cap="none" strike="noStrike">
                <a:solidFill>
                  <a:schemeClr val="lt1"/>
                </a:solidFill>
                <a:latin typeface="Lato"/>
                <a:ea typeface="Lato"/>
                <a:cs typeface="Lato"/>
                <a:sym typeface="Lato"/>
              </a:rPr>
              <a:t>,</a:t>
            </a:r>
            <a:r>
              <a:rPr b="0" i="0" lang="en" sz="1200" u="none" cap="none" strike="noStrike">
                <a:solidFill>
                  <a:schemeClr val="lt1"/>
                </a:solidFill>
                <a:latin typeface="Lato"/>
                <a:ea typeface="Lato"/>
                <a:cs typeface="Lato"/>
                <a:sym typeface="Lato"/>
              </a:rPr>
              <a:t> including icons by </a:t>
            </a:r>
            <a:r>
              <a:rPr b="1" i="0" lang="en" sz="1200" u="none" cap="none" strike="noStrike">
                <a:solidFill>
                  <a:schemeClr val="hlink"/>
                </a:solidFill>
                <a:uFill>
                  <a:noFill/>
                </a:uFill>
                <a:latin typeface="Lato"/>
                <a:ea typeface="Lato"/>
                <a:cs typeface="Lato"/>
                <a:sym typeface="Lato"/>
                <a:hlinkClick r:id="rId3"/>
              </a:rPr>
              <a:t>Flaticon</a:t>
            </a:r>
            <a:r>
              <a:rPr b="0" i="0" lang="en" sz="1200" u="none" cap="none" strike="noStrike">
                <a:solidFill>
                  <a:schemeClr val="lt1"/>
                </a:solidFill>
                <a:latin typeface="Lato"/>
                <a:ea typeface="Lato"/>
                <a:cs typeface="Lato"/>
                <a:sym typeface="Lato"/>
              </a:rPr>
              <a:t> and infographics &amp; images by </a:t>
            </a:r>
            <a:r>
              <a:rPr b="1" i="0" lang="en" sz="1200" u="none" cap="none" strike="noStrike">
                <a:solidFill>
                  <a:schemeClr val="hlink"/>
                </a:solidFill>
                <a:uFill>
                  <a:noFill/>
                </a:uFill>
                <a:latin typeface="Lato"/>
                <a:ea typeface="Lato"/>
                <a:cs typeface="Lato"/>
                <a:sym typeface="Lato"/>
                <a:hlinkClick r:id="rId4"/>
              </a:rPr>
              <a:t>Freepik</a:t>
            </a:r>
            <a:r>
              <a:rPr b="0" i="0" lang="en" sz="1200" u="none" cap="none" strike="noStrike">
                <a:solidFill>
                  <a:schemeClr val="lt1"/>
                </a:solidFill>
                <a:latin typeface="Lato"/>
                <a:ea typeface="Lato"/>
                <a:cs typeface="Lato"/>
                <a:sym typeface="Lato"/>
              </a:rPr>
              <a:t>.</a:t>
            </a:r>
            <a:endParaRPr b="0" i="0" sz="1200" u="none" cap="none" strike="noStrike">
              <a:solidFill>
                <a:schemeClr val="lt1"/>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6" name="Shape 246"/>
        <p:cNvGrpSpPr/>
        <p:nvPr/>
      </p:nvGrpSpPr>
      <p:grpSpPr>
        <a:xfrm>
          <a:off x="0" y="0"/>
          <a:ext cx="0" cy="0"/>
          <a:chOff x="0" y="0"/>
          <a:chExt cx="0" cy="0"/>
        </a:xfrm>
      </p:grpSpPr>
      <p:sp>
        <p:nvSpPr>
          <p:cNvPr id="247" name="Google Shape;247;p24"/>
          <p:cNvSpPr/>
          <p:nvPr/>
        </p:nvSpPr>
        <p:spPr>
          <a:xfrm>
            <a:off x="4572000" y="-12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49" name="Google Shape;249;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0" name="Google Shape;250;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51" name="Shape 25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
    <p:spTree>
      <p:nvGrpSpPr>
        <p:cNvPr id="252" name="Shape 252"/>
        <p:cNvGrpSpPr/>
        <p:nvPr/>
      </p:nvGrpSpPr>
      <p:grpSpPr>
        <a:xfrm>
          <a:off x="0" y="0"/>
          <a:ext cx="0" cy="0"/>
          <a:chOff x="0" y="0"/>
          <a:chExt cx="0" cy="0"/>
        </a:xfrm>
      </p:grpSpPr>
      <p:sp>
        <p:nvSpPr>
          <p:cNvPr id="253" name="Google Shape;253;p26"/>
          <p:cNvSpPr/>
          <p:nvPr/>
        </p:nvSpPr>
        <p:spPr>
          <a:xfrm flipH="1">
            <a:off x="3" y="383432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p:nvPr/>
        </p:nvSpPr>
        <p:spPr>
          <a:xfrm>
            <a:off x="2719325" y="230100"/>
            <a:ext cx="382500" cy="382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6"/>
          <p:cNvSpPr/>
          <p:nvPr/>
        </p:nvSpPr>
        <p:spPr>
          <a:xfrm>
            <a:off x="2533863" y="4603950"/>
            <a:ext cx="173400" cy="17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6"/>
          <p:cNvSpPr/>
          <p:nvPr/>
        </p:nvSpPr>
        <p:spPr>
          <a:xfrm>
            <a:off x="322600" y="2829025"/>
            <a:ext cx="101400" cy="10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7" name="Shape 27"/>
        <p:cNvGrpSpPr/>
        <p:nvPr/>
      </p:nvGrpSpPr>
      <p:grpSpPr>
        <a:xfrm>
          <a:off x="0" y="0"/>
          <a:ext cx="0" cy="0"/>
          <a:chOff x="0" y="0"/>
          <a:chExt cx="0" cy="0"/>
        </a:xfrm>
      </p:grpSpPr>
      <p:sp>
        <p:nvSpPr>
          <p:cNvPr id="28" name="Google Shape;28;p4"/>
          <p:cNvSpPr/>
          <p:nvPr/>
        </p:nvSpPr>
        <p:spPr>
          <a:xfrm>
            <a:off x="8733798" y="3291823"/>
            <a:ext cx="159600" cy="1596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7629878" y="383427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273766">
            <a:off x="-241601" y="149001"/>
            <a:ext cx="8847138" cy="5361499"/>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2" name="Google Shape;32;p4"/>
          <p:cNvSpPr txBox="1"/>
          <p:nvPr>
            <p:ph idx="2" type="title"/>
          </p:nvPr>
        </p:nvSpPr>
        <p:spPr>
          <a:xfrm>
            <a:off x="1556125" y="2071672"/>
            <a:ext cx="2866200" cy="48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4"/>
          <p:cNvSpPr txBox="1"/>
          <p:nvPr>
            <p:ph idx="3" type="title"/>
          </p:nvPr>
        </p:nvSpPr>
        <p:spPr>
          <a:xfrm>
            <a:off x="713225" y="1905900"/>
            <a:ext cx="837600" cy="10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6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 name="Google Shape;34;p4"/>
          <p:cNvSpPr txBox="1"/>
          <p:nvPr>
            <p:ph idx="4" type="title"/>
          </p:nvPr>
        </p:nvSpPr>
        <p:spPr>
          <a:xfrm>
            <a:off x="1556125" y="3380000"/>
            <a:ext cx="2866200" cy="48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4"/>
          <p:cNvSpPr txBox="1"/>
          <p:nvPr>
            <p:ph idx="5" type="title"/>
          </p:nvPr>
        </p:nvSpPr>
        <p:spPr>
          <a:xfrm>
            <a:off x="713225" y="3207950"/>
            <a:ext cx="837600" cy="10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6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6" name="Google Shape;36;p4"/>
          <p:cNvSpPr txBox="1"/>
          <p:nvPr>
            <p:ph idx="6" type="title"/>
          </p:nvPr>
        </p:nvSpPr>
        <p:spPr>
          <a:xfrm>
            <a:off x="5354375" y="2069027"/>
            <a:ext cx="2866200" cy="48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4"/>
          <p:cNvSpPr txBox="1"/>
          <p:nvPr>
            <p:ph idx="7" type="title"/>
          </p:nvPr>
        </p:nvSpPr>
        <p:spPr>
          <a:xfrm>
            <a:off x="4511475" y="1905900"/>
            <a:ext cx="837600" cy="10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6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8" name="Google Shape;38;p4"/>
          <p:cNvSpPr txBox="1"/>
          <p:nvPr>
            <p:ph idx="8" type="title"/>
          </p:nvPr>
        </p:nvSpPr>
        <p:spPr>
          <a:xfrm>
            <a:off x="5354375" y="3380000"/>
            <a:ext cx="2866200" cy="489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4"/>
          <p:cNvSpPr txBox="1"/>
          <p:nvPr>
            <p:ph idx="9" type="title"/>
          </p:nvPr>
        </p:nvSpPr>
        <p:spPr>
          <a:xfrm>
            <a:off x="4511475" y="3207950"/>
            <a:ext cx="837600" cy="10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6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 name="Google Shape;40;p4"/>
          <p:cNvSpPr txBox="1"/>
          <p:nvPr>
            <p:ph idx="1" type="subTitle"/>
          </p:nvPr>
        </p:nvSpPr>
        <p:spPr>
          <a:xfrm>
            <a:off x="1556100" y="2408875"/>
            <a:ext cx="210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1" name="Google Shape;41;p4"/>
          <p:cNvSpPr txBox="1"/>
          <p:nvPr>
            <p:ph idx="13" type="subTitle"/>
          </p:nvPr>
        </p:nvSpPr>
        <p:spPr>
          <a:xfrm>
            <a:off x="1556100" y="3756350"/>
            <a:ext cx="210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2" name="Google Shape;42;p4"/>
          <p:cNvSpPr txBox="1"/>
          <p:nvPr>
            <p:ph idx="14" type="subTitle"/>
          </p:nvPr>
        </p:nvSpPr>
        <p:spPr>
          <a:xfrm>
            <a:off x="5354375" y="2412425"/>
            <a:ext cx="210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3" name="Google Shape;43;p4"/>
          <p:cNvSpPr txBox="1"/>
          <p:nvPr>
            <p:ph idx="15" type="subTitle"/>
          </p:nvPr>
        </p:nvSpPr>
        <p:spPr>
          <a:xfrm>
            <a:off x="5354375" y="3759351"/>
            <a:ext cx="210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44" name="Google Shape;44;p4"/>
          <p:cNvSpPr/>
          <p:nvPr/>
        </p:nvSpPr>
        <p:spPr>
          <a:xfrm>
            <a:off x="6391550" y="160350"/>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5"/>
          <p:cNvSpPr txBox="1"/>
          <p:nvPr>
            <p:ph type="title"/>
          </p:nvPr>
        </p:nvSpPr>
        <p:spPr>
          <a:xfrm>
            <a:off x="2406900" y="1582925"/>
            <a:ext cx="43302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5"/>
          <p:cNvSpPr txBox="1"/>
          <p:nvPr>
            <p:ph idx="1" type="body"/>
          </p:nvPr>
        </p:nvSpPr>
        <p:spPr>
          <a:xfrm>
            <a:off x="2406900" y="2216250"/>
            <a:ext cx="4330200" cy="1433100"/>
          </a:xfrm>
          <a:prstGeom prst="rect">
            <a:avLst/>
          </a:prstGeom>
          <a:noFill/>
          <a:ln>
            <a:noFill/>
          </a:ln>
        </p:spPr>
        <p:txBody>
          <a:bodyPr anchorCtr="0" anchor="t" bIns="91425" lIns="91425" spcFirstLastPara="1" rIns="91425" wrap="square" tIns="91425">
            <a:noAutofit/>
          </a:bodyPr>
          <a:lstStyle>
            <a:lvl1pPr indent="-304800" lvl="0" marL="457200" algn="ctr">
              <a:lnSpc>
                <a:spcPct val="100000"/>
              </a:lnSpc>
              <a:spcBef>
                <a:spcPts val="0"/>
              </a:spcBef>
              <a:spcAft>
                <a:spcPts val="0"/>
              </a:spcAft>
              <a:buSzPts val="1200"/>
              <a:buChar char="●"/>
              <a:defRPr sz="16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8" name="Google Shape;48;p5"/>
          <p:cNvSpPr/>
          <p:nvPr/>
        </p:nvSpPr>
        <p:spPr>
          <a:xfrm flipH="1">
            <a:off x="8" y="2726202"/>
            <a:ext cx="2795640" cy="2417303"/>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a:off x="626600" y="1863725"/>
            <a:ext cx="173100" cy="173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a:off x="4835875" y="4712350"/>
            <a:ext cx="348000" cy="348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a:off x="8370425" y="41912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a:off x="4043800" y="131975"/>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6"/>
          <p:cNvSpPr txBox="1"/>
          <p:nvPr>
            <p:ph type="title"/>
          </p:nvPr>
        </p:nvSpPr>
        <p:spPr>
          <a:xfrm>
            <a:off x="2143621" y="3155375"/>
            <a:ext cx="4859100" cy="55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200"/>
              <a:buNone/>
              <a:defRPr sz="1900"/>
            </a:lvl1pPr>
            <a:lvl2pPr lvl="1" algn="l">
              <a:lnSpc>
                <a:spcPct val="100000"/>
              </a:lnSpc>
              <a:spcBef>
                <a:spcPts val="0"/>
              </a:spcBef>
              <a:spcAft>
                <a:spcPts val="0"/>
              </a:spcAft>
              <a:buSzPts val="2200"/>
              <a:buNone/>
              <a:defRPr sz="2200"/>
            </a:lvl2pPr>
            <a:lvl3pPr lvl="2" algn="l">
              <a:lnSpc>
                <a:spcPct val="100000"/>
              </a:lnSpc>
              <a:spcBef>
                <a:spcPts val="0"/>
              </a:spcBef>
              <a:spcAft>
                <a:spcPts val="0"/>
              </a:spcAft>
              <a:buSzPts val="2200"/>
              <a:buNone/>
              <a:defRPr sz="2200"/>
            </a:lvl3pPr>
            <a:lvl4pPr lvl="3" algn="l">
              <a:lnSpc>
                <a:spcPct val="100000"/>
              </a:lnSpc>
              <a:spcBef>
                <a:spcPts val="0"/>
              </a:spcBef>
              <a:spcAft>
                <a:spcPts val="0"/>
              </a:spcAft>
              <a:buSzPts val="2200"/>
              <a:buNone/>
              <a:defRPr sz="2200"/>
            </a:lvl4pPr>
            <a:lvl5pPr lvl="4" algn="l">
              <a:lnSpc>
                <a:spcPct val="100000"/>
              </a:lnSpc>
              <a:spcBef>
                <a:spcPts val="0"/>
              </a:spcBef>
              <a:spcAft>
                <a:spcPts val="0"/>
              </a:spcAft>
              <a:buSzPts val="2200"/>
              <a:buNone/>
              <a:defRPr sz="2200"/>
            </a:lvl5pPr>
            <a:lvl6pPr lvl="5" algn="l">
              <a:lnSpc>
                <a:spcPct val="100000"/>
              </a:lnSpc>
              <a:spcBef>
                <a:spcPts val="0"/>
              </a:spcBef>
              <a:spcAft>
                <a:spcPts val="0"/>
              </a:spcAft>
              <a:buSzPts val="2200"/>
              <a:buNone/>
              <a:defRPr sz="2200"/>
            </a:lvl6pPr>
            <a:lvl7pPr lvl="6" algn="l">
              <a:lnSpc>
                <a:spcPct val="100000"/>
              </a:lnSpc>
              <a:spcBef>
                <a:spcPts val="0"/>
              </a:spcBef>
              <a:spcAft>
                <a:spcPts val="0"/>
              </a:spcAft>
              <a:buSzPts val="2200"/>
              <a:buNone/>
              <a:defRPr sz="2200"/>
            </a:lvl7pPr>
            <a:lvl8pPr lvl="7" algn="l">
              <a:lnSpc>
                <a:spcPct val="100000"/>
              </a:lnSpc>
              <a:spcBef>
                <a:spcPts val="0"/>
              </a:spcBef>
              <a:spcAft>
                <a:spcPts val="0"/>
              </a:spcAft>
              <a:buSzPts val="2200"/>
              <a:buNone/>
              <a:defRPr sz="2200"/>
            </a:lvl8pPr>
            <a:lvl9pPr lvl="8" algn="l">
              <a:lnSpc>
                <a:spcPct val="100000"/>
              </a:lnSpc>
              <a:spcBef>
                <a:spcPts val="0"/>
              </a:spcBef>
              <a:spcAft>
                <a:spcPts val="0"/>
              </a:spcAft>
              <a:buSzPts val="2200"/>
              <a:buNone/>
              <a:defRPr sz="2200"/>
            </a:lvl9pPr>
          </a:lstStyle>
          <a:p/>
        </p:txBody>
      </p:sp>
      <p:sp>
        <p:nvSpPr>
          <p:cNvPr id="55" name="Google Shape;55;p6"/>
          <p:cNvSpPr txBox="1"/>
          <p:nvPr>
            <p:ph idx="1" type="subTitle"/>
          </p:nvPr>
        </p:nvSpPr>
        <p:spPr>
          <a:xfrm>
            <a:off x="2141300" y="1603900"/>
            <a:ext cx="4859100" cy="1277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600"/>
              <a:buNone/>
              <a:defRPr sz="21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6" name="Google Shape;56;p6"/>
          <p:cNvSpPr/>
          <p:nvPr/>
        </p:nvSpPr>
        <p:spPr>
          <a:xfrm>
            <a:off x="-26675" y="-20602"/>
            <a:ext cx="2613705" cy="2572422"/>
          </a:xfrm>
          <a:custGeom>
            <a:rect b="b" l="l" r="r" t="t"/>
            <a:pathLst>
              <a:path extrusionOk="0" h="50223" w="51029">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
          <p:cNvSpPr/>
          <p:nvPr/>
        </p:nvSpPr>
        <p:spPr>
          <a:xfrm>
            <a:off x="7000374" y="3289959"/>
            <a:ext cx="2143649" cy="1853546"/>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6"/>
          <p:cNvGrpSpPr/>
          <p:nvPr/>
        </p:nvGrpSpPr>
        <p:grpSpPr>
          <a:xfrm rot="-4820842">
            <a:off x="7155468" y="18127"/>
            <a:ext cx="887797" cy="1398479"/>
            <a:chOff x="197288" y="2678577"/>
            <a:chExt cx="1220170" cy="1922041"/>
          </a:xfrm>
        </p:grpSpPr>
        <p:sp>
          <p:nvSpPr>
            <p:cNvPr id="59" name="Google Shape;59;p6"/>
            <p:cNvSpPr/>
            <p:nvPr/>
          </p:nvSpPr>
          <p:spPr>
            <a:xfrm>
              <a:off x="197288" y="3755754"/>
              <a:ext cx="945928" cy="844864"/>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rot="1373105">
              <a:off x="344493" y="2829253"/>
              <a:ext cx="945918" cy="844855"/>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6"/>
          <p:cNvSpPr/>
          <p:nvPr/>
        </p:nvSpPr>
        <p:spPr>
          <a:xfrm>
            <a:off x="4187900" y="4657600"/>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
          <p:cNvSpPr/>
          <p:nvPr/>
        </p:nvSpPr>
        <p:spPr>
          <a:xfrm>
            <a:off x="8430725" y="236005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662525" y="3399651"/>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3776300" y="287225"/>
            <a:ext cx="363600" cy="3627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6"/>
          <p:cNvGrpSpPr/>
          <p:nvPr/>
        </p:nvGrpSpPr>
        <p:grpSpPr>
          <a:xfrm>
            <a:off x="1024163" y="3528580"/>
            <a:ext cx="2239341" cy="2150745"/>
            <a:chOff x="995863" y="3538005"/>
            <a:chExt cx="2239341" cy="2150745"/>
          </a:xfrm>
        </p:grpSpPr>
        <p:sp>
          <p:nvSpPr>
            <p:cNvPr id="66" name="Google Shape;66;p6"/>
            <p:cNvSpPr/>
            <p:nvPr/>
          </p:nvSpPr>
          <p:spPr>
            <a:xfrm flipH="1" rot="-134995">
              <a:off x="1026594" y="4038286"/>
              <a:ext cx="2177879" cy="160833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rot="-8100000">
              <a:off x="2301505" y="3691321"/>
              <a:ext cx="688275" cy="614739"/>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7"/>
          <p:cNvSpPr txBox="1"/>
          <p:nvPr>
            <p:ph type="title"/>
          </p:nvPr>
        </p:nvSpPr>
        <p:spPr>
          <a:xfrm>
            <a:off x="2374800" y="2517700"/>
            <a:ext cx="4394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0" name="Google Shape;70;p7"/>
          <p:cNvSpPr txBox="1"/>
          <p:nvPr>
            <p:ph idx="2" type="title"/>
          </p:nvPr>
        </p:nvSpPr>
        <p:spPr>
          <a:xfrm>
            <a:off x="2374800" y="1340150"/>
            <a:ext cx="4394400" cy="131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0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71" name="Google Shape;71;p7"/>
          <p:cNvSpPr txBox="1"/>
          <p:nvPr>
            <p:ph idx="1" type="subTitle"/>
          </p:nvPr>
        </p:nvSpPr>
        <p:spPr>
          <a:xfrm>
            <a:off x="2374800" y="3408475"/>
            <a:ext cx="4394400" cy="44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2" name="Google Shape;72;p7"/>
          <p:cNvSpPr/>
          <p:nvPr/>
        </p:nvSpPr>
        <p:spPr>
          <a:xfrm rot="5400000">
            <a:off x="-274662" y="1358773"/>
            <a:ext cx="4059285" cy="3510041"/>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7605100" y="4174050"/>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p:nvPr/>
        </p:nvSpPr>
        <p:spPr>
          <a:xfrm>
            <a:off x="4461000" y="460950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p:cNvSpPr/>
          <p:nvPr/>
        </p:nvSpPr>
        <p:spPr>
          <a:xfrm>
            <a:off x="4461000" y="202200"/>
            <a:ext cx="222000" cy="22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p:cNvSpPr/>
          <p:nvPr/>
        </p:nvSpPr>
        <p:spPr>
          <a:xfrm>
            <a:off x="616102" y="284775"/>
            <a:ext cx="368400" cy="367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a:off x="2806300" y="141320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a:off x="8922975" y="3239200"/>
            <a:ext cx="120600" cy="120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
    <p:spTree>
      <p:nvGrpSpPr>
        <p:cNvPr id="79" name="Shape 79"/>
        <p:cNvGrpSpPr/>
        <p:nvPr/>
      </p:nvGrpSpPr>
      <p:grpSpPr>
        <a:xfrm>
          <a:off x="0" y="0"/>
          <a:ext cx="0" cy="0"/>
          <a:chOff x="0" y="0"/>
          <a:chExt cx="0" cy="0"/>
        </a:xfrm>
      </p:grpSpPr>
      <p:sp>
        <p:nvSpPr>
          <p:cNvPr id="80" name="Google Shape;80;p8"/>
          <p:cNvSpPr txBox="1"/>
          <p:nvPr>
            <p:ph idx="1" type="subTitle"/>
          </p:nvPr>
        </p:nvSpPr>
        <p:spPr>
          <a:xfrm>
            <a:off x="713225" y="2320150"/>
            <a:ext cx="3306000" cy="143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1" name="Google Shape;81;p8"/>
          <p:cNvSpPr/>
          <p:nvPr/>
        </p:nvSpPr>
        <p:spPr>
          <a:xfrm rot="10800000">
            <a:off x="8" y="-3"/>
            <a:ext cx="2520464" cy="2179366"/>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153350" y="2746150"/>
            <a:ext cx="394500" cy="3945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2742925" y="4787100"/>
            <a:ext cx="173400" cy="17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a:off x="3468175" y="197375"/>
            <a:ext cx="101400" cy="10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a:off x="8746100" y="1800100"/>
            <a:ext cx="173400" cy="17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txBox="1"/>
          <p:nvPr>
            <p:ph type="title"/>
          </p:nvPr>
        </p:nvSpPr>
        <p:spPr>
          <a:xfrm>
            <a:off x="713225" y="539500"/>
            <a:ext cx="2593500" cy="1075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7" name="Shape 87"/>
        <p:cNvGrpSpPr/>
        <p:nvPr/>
      </p:nvGrpSpPr>
      <p:grpSpPr>
        <a:xfrm>
          <a:off x="0" y="0"/>
          <a:ext cx="0" cy="0"/>
          <a:chOff x="0" y="0"/>
          <a:chExt cx="0" cy="0"/>
        </a:xfrm>
      </p:grpSpPr>
      <p:sp>
        <p:nvSpPr>
          <p:cNvPr id="88" name="Google Shape;88;p9"/>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9" name="Google Shape;89;p9"/>
          <p:cNvSpPr txBox="1"/>
          <p:nvPr>
            <p:ph idx="2" type="title"/>
          </p:nvPr>
        </p:nvSpPr>
        <p:spPr>
          <a:xfrm>
            <a:off x="1088212" y="1920075"/>
            <a:ext cx="2867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9"/>
          <p:cNvSpPr txBox="1"/>
          <p:nvPr>
            <p:ph idx="1" type="subTitle"/>
          </p:nvPr>
        </p:nvSpPr>
        <p:spPr>
          <a:xfrm>
            <a:off x="1088212" y="2269700"/>
            <a:ext cx="286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1" name="Google Shape;91;p9"/>
          <p:cNvSpPr txBox="1"/>
          <p:nvPr>
            <p:ph idx="3" type="title"/>
          </p:nvPr>
        </p:nvSpPr>
        <p:spPr>
          <a:xfrm>
            <a:off x="1088212" y="3376875"/>
            <a:ext cx="2867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2" name="Google Shape;92;p9"/>
          <p:cNvSpPr txBox="1"/>
          <p:nvPr>
            <p:ph idx="4" type="subTitle"/>
          </p:nvPr>
        </p:nvSpPr>
        <p:spPr>
          <a:xfrm>
            <a:off x="1088212" y="3726500"/>
            <a:ext cx="286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3" name="Google Shape;93;p9"/>
          <p:cNvSpPr txBox="1"/>
          <p:nvPr>
            <p:ph idx="5" type="title"/>
          </p:nvPr>
        </p:nvSpPr>
        <p:spPr>
          <a:xfrm>
            <a:off x="5188110" y="1920075"/>
            <a:ext cx="2867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4" name="Google Shape;94;p9"/>
          <p:cNvSpPr txBox="1"/>
          <p:nvPr>
            <p:ph idx="6" type="subTitle"/>
          </p:nvPr>
        </p:nvSpPr>
        <p:spPr>
          <a:xfrm>
            <a:off x="5188110" y="2269700"/>
            <a:ext cx="286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5" name="Google Shape;95;p9"/>
          <p:cNvSpPr txBox="1"/>
          <p:nvPr>
            <p:ph idx="7" type="title"/>
          </p:nvPr>
        </p:nvSpPr>
        <p:spPr>
          <a:xfrm>
            <a:off x="5188110" y="3376875"/>
            <a:ext cx="2867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9"/>
          <p:cNvSpPr txBox="1"/>
          <p:nvPr>
            <p:ph idx="8" type="subTitle"/>
          </p:nvPr>
        </p:nvSpPr>
        <p:spPr>
          <a:xfrm>
            <a:off x="5188110" y="3726500"/>
            <a:ext cx="286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97" name="Google Shape;97;p9"/>
          <p:cNvSpPr/>
          <p:nvPr/>
        </p:nvSpPr>
        <p:spPr>
          <a:xfrm>
            <a:off x="7629878" y="3834272"/>
            <a:ext cx="1514082" cy="1309179"/>
          </a:xfrm>
          <a:custGeom>
            <a:rect b="b" l="l" r="r" t="t"/>
            <a:pathLst>
              <a:path extrusionOk="0" h="42150" w="48747">
                <a:moveTo>
                  <a:pt x="45884" y="1"/>
                </a:moveTo>
                <a:cubicBezTo>
                  <a:pt x="43565" y="1"/>
                  <a:pt x="41302" y="541"/>
                  <a:pt x="39541" y="1993"/>
                </a:cubicBezTo>
                <a:cubicBezTo>
                  <a:pt x="35284" y="5532"/>
                  <a:pt x="35848" y="12507"/>
                  <a:pt x="32079" y="16558"/>
                </a:cubicBezTo>
                <a:cubicBezTo>
                  <a:pt x="29249" y="19594"/>
                  <a:pt x="24774" y="20171"/>
                  <a:pt x="20534" y="20171"/>
                </a:cubicBezTo>
                <a:cubicBezTo>
                  <a:pt x="20010" y="20171"/>
                  <a:pt x="19489" y="20162"/>
                  <a:pt x="18976" y="20148"/>
                </a:cubicBezTo>
                <a:cubicBezTo>
                  <a:pt x="17946" y="20120"/>
                  <a:pt x="16895" y="20090"/>
                  <a:pt x="15842" y="20090"/>
                </a:cubicBezTo>
                <a:cubicBezTo>
                  <a:pt x="12101" y="20090"/>
                  <a:pt x="8344" y="20477"/>
                  <a:pt x="5462" y="22738"/>
                </a:cubicBezTo>
                <a:cubicBezTo>
                  <a:pt x="3719" y="24123"/>
                  <a:pt x="2488" y="26097"/>
                  <a:pt x="1693" y="28174"/>
                </a:cubicBezTo>
                <a:cubicBezTo>
                  <a:pt x="0" y="32713"/>
                  <a:pt x="180" y="37739"/>
                  <a:pt x="2206" y="42149"/>
                </a:cubicBezTo>
                <a:lnTo>
                  <a:pt x="48746" y="42149"/>
                </a:lnTo>
                <a:lnTo>
                  <a:pt x="48746" y="250"/>
                </a:lnTo>
                <a:cubicBezTo>
                  <a:pt x="47804" y="93"/>
                  <a:pt x="46839" y="1"/>
                  <a:pt x="458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a:off x="4258300" y="4824450"/>
            <a:ext cx="173400" cy="173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p:nvPr/>
        </p:nvSpPr>
        <p:spPr>
          <a:xfrm>
            <a:off x="475600" y="1782625"/>
            <a:ext cx="101400" cy="10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9"/>
          <p:cNvSpPr/>
          <p:nvPr/>
        </p:nvSpPr>
        <p:spPr>
          <a:xfrm>
            <a:off x="8686225" y="1528475"/>
            <a:ext cx="236400" cy="236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101" name="Shape 101"/>
        <p:cNvGrpSpPr/>
        <p:nvPr/>
      </p:nvGrpSpPr>
      <p:grpSpPr>
        <a:xfrm>
          <a:off x="0" y="0"/>
          <a:ext cx="0" cy="0"/>
          <a:chOff x="0" y="0"/>
          <a:chExt cx="0" cy="0"/>
        </a:xfrm>
      </p:grpSpPr>
      <p:sp>
        <p:nvSpPr>
          <p:cNvPr id="102" name="Google Shape;102;p10"/>
          <p:cNvSpPr/>
          <p:nvPr/>
        </p:nvSpPr>
        <p:spPr>
          <a:xfrm rot="5400000">
            <a:off x="7731788" y="-255533"/>
            <a:ext cx="1423454" cy="1400971"/>
          </a:xfrm>
          <a:custGeom>
            <a:rect b="b" l="l" r="r" t="t"/>
            <a:pathLst>
              <a:path extrusionOk="0" h="50223" w="51029">
                <a:moveTo>
                  <a:pt x="0" y="0"/>
                </a:moveTo>
                <a:lnTo>
                  <a:pt x="590" y="49721"/>
                </a:lnTo>
                <a:cubicBezTo>
                  <a:pt x="641" y="49721"/>
                  <a:pt x="3385" y="50182"/>
                  <a:pt x="3436" y="50182"/>
                </a:cubicBezTo>
                <a:cubicBezTo>
                  <a:pt x="3885" y="50174"/>
                  <a:pt x="4333" y="50170"/>
                  <a:pt x="4783" y="50170"/>
                </a:cubicBezTo>
                <a:cubicBezTo>
                  <a:pt x="6537" y="50170"/>
                  <a:pt x="8295" y="50223"/>
                  <a:pt x="10050" y="50223"/>
                </a:cubicBezTo>
                <a:cubicBezTo>
                  <a:pt x="11826" y="50223"/>
                  <a:pt x="13598" y="50169"/>
                  <a:pt x="15360" y="49951"/>
                </a:cubicBezTo>
                <a:cubicBezTo>
                  <a:pt x="19027" y="49490"/>
                  <a:pt x="22899" y="48054"/>
                  <a:pt x="24745" y="44874"/>
                </a:cubicBezTo>
                <a:cubicBezTo>
                  <a:pt x="27489" y="40079"/>
                  <a:pt x="24514" y="33720"/>
                  <a:pt x="26617" y="28643"/>
                </a:cubicBezTo>
                <a:cubicBezTo>
                  <a:pt x="28412" y="24309"/>
                  <a:pt x="33232" y="22181"/>
                  <a:pt x="37669" y="20668"/>
                </a:cubicBezTo>
                <a:cubicBezTo>
                  <a:pt x="42079" y="19155"/>
                  <a:pt x="46951" y="17514"/>
                  <a:pt x="49387" y="13514"/>
                </a:cubicBezTo>
                <a:cubicBezTo>
                  <a:pt x="50541" y="11590"/>
                  <a:pt x="50977" y="9308"/>
                  <a:pt x="51028" y="7077"/>
                </a:cubicBezTo>
                <a:cubicBezTo>
                  <a:pt x="51028" y="5667"/>
                  <a:pt x="50823" y="1590"/>
                  <a:pt x="50490" y="205"/>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0"/>
          <p:cNvSpPr/>
          <p:nvPr/>
        </p:nvSpPr>
        <p:spPr>
          <a:xfrm rot="135015">
            <a:off x="-164067" y="427702"/>
            <a:ext cx="8733134" cy="4413995"/>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0"/>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5" name="Google Shape;105;p10"/>
          <p:cNvSpPr txBox="1"/>
          <p:nvPr>
            <p:ph idx="2" type="title"/>
          </p:nvPr>
        </p:nvSpPr>
        <p:spPr>
          <a:xfrm>
            <a:off x="848853" y="1920075"/>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6" name="Google Shape;106;p10"/>
          <p:cNvSpPr txBox="1"/>
          <p:nvPr>
            <p:ph idx="1" type="subTitle"/>
          </p:nvPr>
        </p:nvSpPr>
        <p:spPr>
          <a:xfrm>
            <a:off x="848853" y="2269700"/>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07" name="Google Shape;107;p10"/>
          <p:cNvSpPr txBox="1"/>
          <p:nvPr>
            <p:ph idx="3" type="title"/>
          </p:nvPr>
        </p:nvSpPr>
        <p:spPr>
          <a:xfrm>
            <a:off x="3486153" y="1920075"/>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8" name="Google Shape;108;p10"/>
          <p:cNvSpPr txBox="1"/>
          <p:nvPr>
            <p:ph idx="4" type="subTitle"/>
          </p:nvPr>
        </p:nvSpPr>
        <p:spPr>
          <a:xfrm>
            <a:off x="3486153" y="2269700"/>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09" name="Google Shape;109;p10"/>
          <p:cNvSpPr txBox="1"/>
          <p:nvPr>
            <p:ph idx="5" type="title"/>
          </p:nvPr>
        </p:nvSpPr>
        <p:spPr>
          <a:xfrm>
            <a:off x="6123453" y="1920075"/>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0" name="Google Shape;110;p10"/>
          <p:cNvSpPr txBox="1"/>
          <p:nvPr>
            <p:ph idx="6" type="subTitle"/>
          </p:nvPr>
        </p:nvSpPr>
        <p:spPr>
          <a:xfrm>
            <a:off x="6123453" y="2269700"/>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11" name="Google Shape;111;p10"/>
          <p:cNvSpPr txBox="1"/>
          <p:nvPr>
            <p:ph idx="7" type="title"/>
          </p:nvPr>
        </p:nvSpPr>
        <p:spPr>
          <a:xfrm>
            <a:off x="848853" y="3467850"/>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2" name="Google Shape;112;p10"/>
          <p:cNvSpPr txBox="1"/>
          <p:nvPr>
            <p:ph idx="8" type="subTitle"/>
          </p:nvPr>
        </p:nvSpPr>
        <p:spPr>
          <a:xfrm>
            <a:off x="848853" y="3817475"/>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13" name="Google Shape;113;p10"/>
          <p:cNvSpPr txBox="1"/>
          <p:nvPr>
            <p:ph idx="9" type="title"/>
          </p:nvPr>
        </p:nvSpPr>
        <p:spPr>
          <a:xfrm>
            <a:off x="3486153" y="3467850"/>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4" name="Google Shape;114;p10"/>
          <p:cNvSpPr txBox="1"/>
          <p:nvPr>
            <p:ph idx="13" type="subTitle"/>
          </p:nvPr>
        </p:nvSpPr>
        <p:spPr>
          <a:xfrm>
            <a:off x="3486153" y="3817475"/>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15" name="Google Shape;115;p10"/>
          <p:cNvSpPr txBox="1"/>
          <p:nvPr>
            <p:ph idx="14" type="title"/>
          </p:nvPr>
        </p:nvSpPr>
        <p:spPr>
          <a:xfrm>
            <a:off x="6123453" y="3467850"/>
            <a:ext cx="2171700" cy="50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6" name="Google Shape;116;p10"/>
          <p:cNvSpPr txBox="1"/>
          <p:nvPr>
            <p:ph idx="15" type="subTitle"/>
          </p:nvPr>
        </p:nvSpPr>
        <p:spPr>
          <a:xfrm>
            <a:off x="6123453" y="3817475"/>
            <a:ext cx="2171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1pPr>
            <a:lvl2pPr lvl="1"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2pPr>
            <a:lvl3pPr lvl="2"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3pPr>
            <a:lvl4pPr lvl="3"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4pPr>
            <a:lvl5pPr lvl="4"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5pPr>
            <a:lvl6pPr lvl="5"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6pPr>
            <a:lvl7pPr lvl="6"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7pPr>
            <a:lvl8pPr lvl="7"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8pPr>
            <a:lvl9pPr lvl="8" marR="0" rtl="0" algn="l">
              <a:lnSpc>
                <a:spcPct val="100000"/>
              </a:lnSpc>
              <a:spcBef>
                <a:spcPts val="0"/>
              </a:spcBef>
              <a:spcAft>
                <a:spcPts val="0"/>
              </a:spcAft>
              <a:buClr>
                <a:schemeClr val="dk1"/>
              </a:buClr>
              <a:buSzPts val="3000"/>
              <a:buFont typeface="Pompiere"/>
              <a:buNone/>
              <a:defRPr b="1" i="0" sz="3000" u="none" cap="none" strike="noStrike">
                <a:solidFill>
                  <a:schemeClr val="dk1"/>
                </a:solidFill>
                <a:latin typeface="Pompiere"/>
                <a:ea typeface="Pompiere"/>
                <a:cs typeface="Pompiere"/>
                <a:sym typeface="Pompiere"/>
              </a:defRPr>
            </a:lvl9pPr>
          </a:lstStyle>
          <a:p/>
        </p:txBody>
      </p:sp>
      <p:sp>
        <p:nvSpPr>
          <p:cNvPr id="7" name="Google Shape;7;p1"/>
          <p:cNvSpPr txBox="1"/>
          <p:nvPr>
            <p:ph idx="1" type="body"/>
          </p:nvPr>
        </p:nvSpPr>
        <p:spPr>
          <a:xfrm>
            <a:off x="713225" y="1246950"/>
            <a:ext cx="7717500" cy="33570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1pPr>
            <a:lvl2pPr indent="-330200" lvl="1" marL="9144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2pPr>
            <a:lvl3pPr indent="-330200" lvl="2" marL="13716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3pPr>
            <a:lvl4pPr indent="-330200" lvl="3" marL="18288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4pPr>
            <a:lvl5pPr indent="-330200" lvl="4" marL="22860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5pPr>
            <a:lvl6pPr indent="-330200" lvl="5" marL="27432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6pPr>
            <a:lvl7pPr indent="-330200" lvl="6" marL="32004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7pPr>
            <a:lvl8pPr indent="-330200" lvl="7" marL="36576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8pPr>
            <a:lvl9pPr indent="-330200" lvl="8" marL="4114800" marR="0" rtl="0" algn="l">
              <a:lnSpc>
                <a:spcPct val="100000"/>
              </a:lnSpc>
              <a:spcBef>
                <a:spcPts val="0"/>
              </a:spcBef>
              <a:spcAft>
                <a:spcPts val="0"/>
              </a:spcAft>
              <a:buClr>
                <a:schemeClr val="lt1"/>
              </a:buClr>
              <a:buSzPts val="1600"/>
              <a:buFont typeface="Lato"/>
              <a:buChar char="■"/>
              <a:defRPr b="0" i="0" sz="1600" u="none" cap="none" strike="noStrike">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document/d/1GH1kyeG8PAciA2SOM-J12DpdyZNL9qFPZdc4K-CEi08/edit" TargetMode="External"/><Relationship Id="rId4" Type="http://schemas.openxmlformats.org/officeDocument/2006/relationships/hyperlink" Target="https://github.com/putuary/tubes_pwl/tree/main" TargetMode="External"/><Relationship Id="rId5" Type="http://schemas.openxmlformats.org/officeDocument/2006/relationships/hyperlink" Target="https://www.figma.com/file/Y5rR0mbRcfx3BDahtVnBXT/PWL?node-id=0%3A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p:nvPr/>
        </p:nvSpPr>
        <p:spPr>
          <a:xfrm>
            <a:off x="1347300" y="322050"/>
            <a:ext cx="6449400" cy="465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7"/>
          <p:cNvSpPr txBox="1"/>
          <p:nvPr>
            <p:ph type="ctrTitle"/>
          </p:nvPr>
        </p:nvSpPr>
        <p:spPr>
          <a:xfrm>
            <a:off x="1411125" y="1324975"/>
            <a:ext cx="6201300" cy="1701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7200">
                <a:solidFill>
                  <a:schemeClr val="dk2"/>
                </a:solidFill>
              </a:rPr>
              <a:t>TUGAS BESAR</a:t>
            </a:r>
            <a:endParaRPr sz="7200">
              <a:solidFill>
                <a:schemeClr val="dk2"/>
              </a:solidFill>
            </a:endParaRPr>
          </a:p>
          <a:p>
            <a:pPr indent="0" lvl="0" marL="0" rtl="0" algn="ctr">
              <a:lnSpc>
                <a:spcPct val="100000"/>
              </a:lnSpc>
              <a:spcBef>
                <a:spcPts val="0"/>
              </a:spcBef>
              <a:spcAft>
                <a:spcPts val="0"/>
              </a:spcAft>
              <a:buSzPts val="5200"/>
              <a:buNone/>
            </a:pPr>
            <a:r>
              <a:t/>
            </a:r>
            <a:endParaRPr sz="3000">
              <a:solidFill>
                <a:schemeClr val="dk2"/>
              </a:solidFill>
            </a:endParaRPr>
          </a:p>
          <a:p>
            <a:pPr indent="0" lvl="0" marL="0" rtl="0" algn="ctr">
              <a:lnSpc>
                <a:spcPct val="100000"/>
              </a:lnSpc>
              <a:spcBef>
                <a:spcPts val="0"/>
              </a:spcBef>
              <a:spcAft>
                <a:spcPts val="0"/>
              </a:spcAft>
              <a:buSzPts val="5200"/>
              <a:buNone/>
            </a:pPr>
            <a:r>
              <a:rPr lang="en" sz="5000">
                <a:solidFill>
                  <a:schemeClr val="dk2"/>
                </a:solidFill>
              </a:rPr>
              <a:t>Pemrograman Web Lanjut</a:t>
            </a:r>
            <a:endParaRPr sz="5000">
              <a:solidFill>
                <a:schemeClr val="dk2"/>
              </a:solidFill>
            </a:endParaRPr>
          </a:p>
        </p:txBody>
      </p:sp>
      <p:sp>
        <p:nvSpPr>
          <p:cNvPr id="263" name="Google Shape;263;p27"/>
          <p:cNvSpPr txBox="1"/>
          <p:nvPr>
            <p:ph idx="1" type="subTitle"/>
          </p:nvPr>
        </p:nvSpPr>
        <p:spPr>
          <a:xfrm>
            <a:off x="1972700" y="3582725"/>
            <a:ext cx="5261400" cy="43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800">
                <a:solidFill>
                  <a:schemeClr val="dk1"/>
                </a:solidFill>
              </a:rPr>
              <a:t>TEKNIK INFORMATIKA</a:t>
            </a:r>
            <a:endParaRPr b="1" sz="1800">
              <a:solidFill>
                <a:schemeClr val="dk1"/>
              </a:solidFill>
            </a:endParaRPr>
          </a:p>
          <a:p>
            <a:pPr indent="0" lvl="0" marL="0" rtl="0" algn="ctr">
              <a:lnSpc>
                <a:spcPct val="100000"/>
              </a:lnSpc>
              <a:spcBef>
                <a:spcPts val="0"/>
              </a:spcBef>
              <a:spcAft>
                <a:spcPts val="0"/>
              </a:spcAft>
              <a:buSzPts val="2800"/>
              <a:buNone/>
            </a:pPr>
            <a:r>
              <a:t/>
            </a:r>
            <a:endParaRPr b="1" sz="1800">
              <a:solidFill>
                <a:schemeClr val="dk1"/>
              </a:solidFill>
            </a:endParaRPr>
          </a:p>
          <a:p>
            <a:pPr indent="0" lvl="0" marL="0" rtl="0" algn="ctr">
              <a:lnSpc>
                <a:spcPct val="100000"/>
              </a:lnSpc>
              <a:spcBef>
                <a:spcPts val="0"/>
              </a:spcBef>
              <a:spcAft>
                <a:spcPts val="0"/>
              </a:spcAft>
              <a:buSzPts val="2800"/>
              <a:buNone/>
            </a:pPr>
            <a:r>
              <a:rPr b="1" lang="en" sz="1800">
                <a:solidFill>
                  <a:schemeClr val="dk1"/>
                </a:solidFill>
              </a:rPr>
              <a:t>INSTITUT TEKNOLOGI SUMATERA</a:t>
            </a:r>
            <a:endParaRPr b="1" sz="1800">
              <a:solidFill>
                <a:schemeClr val="dk1"/>
              </a:solidFill>
            </a:endParaRPr>
          </a:p>
        </p:txBody>
      </p:sp>
      <p:grpSp>
        <p:nvGrpSpPr>
          <p:cNvPr id="264" name="Google Shape;264;p27"/>
          <p:cNvGrpSpPr/>
          <p:nvPr/>
        </p:nvGrpSpPr>
        <p:grpSpPr>
          <a:xfrm>
            <a:off x="7822755" y="1124211"/>
            <a:ext cx="1888680" cy="2492926"/>
            <a:chOff x="7822755" y="1124211"/>
            <a:chExt cx="1888680" cy="2492926"/>
          </a:xfrm>
        </p:grpSpPr>
        <p:grpSp>
          <p:nvGrpSpPr>
            <p:cNvPr id="265" name="Google Shape;265;p27"/>
            <p:cNvGrpSpPr/>
            <p:nvPr/>
          </p:nvGrpSpPr>
          <p:grpSpPr>
            <a:xfrm>
              <a:off x="7822755" y="1124211"/>
              <a:ext cx="1012634" cy="1237595"/>
              <a:chOff x="5809594" y="637347"/>
              <a:chExt cx="373707" cy="456728"/>
            </a:xfrm>
          </p:grpSpPr>
          <p:sp>
            <p:nvSpPr>
              <p:cNvPr id="266" name="Google Shape;266;p27"/>
              <p:cNvSpPr/>
              <p:nvPr/>
            </p:nvSpPr>
            <p:spPr>
              <a:xfrm>
                <a:off x="6039074" y="637347"/>
                <a:ext cx="144227" cy="182978"/>
              </a:xfrm>
              <a:custGeom>
                <a:rect b="b" l="l" r="r" t="t"/>
                <a:pathLst>
                  <a:path extrusionOk="0" h="5010" w="3949">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7"/>
              <p:cNvSpPr/>
              <p:nvPr/>
            </p:nvSpPr>
            <p:spPr>
              <a:xfrm>
                <a:off x="5830735" y="798012"/>
                <a:ext cx="193898" cy="102117"/>
              </a:xfrm>
              <a:custGeom>
                <a:rect b="b" l="l" r="r" t="t"/>
                <a:pathLst>
                  <a:path extrusionOk="0" h="2796" w="5309">
                    <a:moveTo>
                      <a:pt x="4924" y="0"/>
                    </a:moveTo>
                    <a:lnTo>
                      <a:pt x="0" y="1590"/>
                    </a:lnTo>
                    <a:lnTo>
                      <a:pt x="385" y="2795"/>
                    </a:lnTo>
                    <a:lnTo>
                      <a:pt x="5308" y="1231"/>
                    </a:lnTo>
                    <a:lnTo>
                      <a:pt x="492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7"/>
              <p:cNvSpPr/>
              <p:nvPr/>
            </p:nvSpPr>
            <p:spPr>
              <a:xfrm>
                <a:off x="5831213" y="900127"/>
                <a:ext cx="192948" cy="102117"/>
              </a:xfrm>
              <a:custGeom>
                <a:rect b="b" l="l" r="r" t="t"/>
                <a:pathLst>
                  <a:path extrusionOk="0" h="2796" w="5283">
                    <a:moveTo>
                      <a:pt x="4898" y="0"/>
                    </a:moveTo>
                    <a:lnTo>
                      <a:pt x="0" y="1590"/>
                    </a:lnTo>
                    <a:lnTo>
                      <a:pt x="385" y="2795"/>
                    </a:lnTo>
                    <a:lnTo>
                      <a:pt x="5282" y="1206"/>
                    </a:lnTo>
                    <a:lnTo>
                      <a:pt x="489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7"/>
              <p:cNvSpPr/>
              <p:nvPr/>
            </p:nvSpPr>
            <p:spPr>
              <a:xfrm>
                <a:off x="5809594" y="991958"/>
                <a:ext cx="192985" cy="102117"/>
              </a:xfrm>
              <a:custGeom>
                <a:rect b="b" l="l" r="r" t="t"/>
                <a:pathLst>
                  <a:path extrusionOk="0" h="2796" w="5284">
                    <a:moveTo>
                      <a:pt x="4899" y="0"/>
                    </a:moveTo>
                    <a:lnTo>
                      <a:pt x="1" y="1590"/>
                    </a:lnTo>
                    <a:lnTo>
                      <a:pt x="386" y="2795"/>
                    </a:lnTo>
                    <a:lnTo>
                      <a:pt x="5283" y="1205"/>
                    </a:lnTo>
                    <a:lnTo>
                      <a:pt x="489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27"/>
            <p:cNvGrpSpPr/>
            <p:nvPr/>
          </p:nvGrpSpPr>
          <p:grpSpPr>
            <a:xfrm rot="2501542">
              <a:off x="8372347" y="2316801"/>
              <a:ext cx="1130182" cy="1058523"/>
              <a:chOff x="5725335" y="544911"/>
              <a:chExt cx="417089" cy="390643"/>
            </a:xfrm>
          </p:grpSpPr>
          <p:sp>
            <p:nvSpPr>
              <p:cNvPr id="271" name="Google Shape;271;p27"/>
              <p:cNvSpPr/>
              <p:nvPr/>
            </p:nvSpPr>
            <p:spPr>
              <a:xfrm>
                <a:off x="5725335" y="544911"/>
                <a:ext cx="144227" cy="182978"/>
              </a:xfrm>
              <a:custGeom>
                <a:rect b="b" l="l" r="r" t="t"/>
                <a:pathLst>
                  <a:path extrusionOk="0" h="5010" w="3949">
                    <a:moveTo>
                      <a:pt x="636" y="1"/>
                    </a:moveTo>
                    <a:cubicBezTo>
                      <a:pt x="524" y="1"/>
                      <a:pt x="420" y="95"/>
                      <a:pt x="436" y="240"/>
                    </a:cubicBezTo>
                    <a:lnTo>
                      <a:pt x="231" y="2368"/>
                    </a:lnTo>
                    <a:lnTo>
                      <a:pt x="0" y="5009"/>
                    </a:lnTo>
                    <a:lnTo>
                      <a:pt x="1975" y="4368"/>
                    </a:lnTo>
                    <a:lnTo>
                      <a:pt x="3949" y="3753"/>
                    </a:lnTo>
                    <a:lnTo>
                      <a:pt x="2205" y="1727"/>
                    </a:lnTo>
                    <a:lnTo>
                      <a:pt x="821" y="111"/>
                    </a:lnTo>
                    <a:cubicBezTo>
                      <a:pt x="773" y="35"/>
                      <a:pt x="703" y="1"/>
                      <a:pt x="63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7"/>
              <p:cNvSpPr/>
              <p:nvPr/>
            </p:nvSpPr>
            <p:spPr>
              <a:xfrm>
                <a:off x="5727863" y="833437"/>
                <a:ext cx="193898" cy="102117"/>
              </a:xfrm>
              <a:custGeom>
                <a:rect b="b" l="l" r="r" t="t"/>
                <a:pathLst>
                  <a:path extrusionOk="0" h="2796" w="5309">
                    <a:moveTo>
                      <a:pt x="4924" y="0"/>
                    </a:moveTo>
                    <a:lnTo>
                      <a:pt x="0" y="1590"/>
                    </a:lnTo>
                    <a:lnTo>
                      <a:pt x="385" y="2795"/>
                    </a:lnTo>
                    <a:lnTo>
                      <a:pt x="5308" y="1231"/>
                    </a:lnTo>
                    <a:lnTo>
                      <a:pt x="492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7"/>
              <p:cNvSpPr/>
              <p:nvPr/>
            </p:nvSpPr>
            <p:spPr>
              <a:xfrm>
                <a:off x="5780697" y="720028"/>
                <a:ext cx="192948" cy="102117"/>
              </a:xfrm>
              <a:custGeom>
                <a:rect b="b" l="l" r="r" t="t"/>
                <a:pathLst>
                  <a:path extrusionOk="0" h="2796" w="5283">
                    <a:moveTo>
                      <a:pt x="4898" y="0"/>
                    </a:moveTo>
                    <a:lnTo>
                      <a:pt x="0" y="1590"/>
                    </a:lnTo>
                    <a:lnTo>
                      <a:pt x="385" y="2795"/>
                    </a:lnTo>
                    <a:lnTo>
                      <a:pt x="5282" y="1206"/>
                    </a:lnTo>
                    <a:lnTo>
                      <a:pt x="489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7"/>
              <p:cNvSpPr/>
              <p:nvPr/>
            </p:nvSpPr>
            <p:spPr>
              <a:xfrm>
                <a:off x="5949439" y="813401"/>
                <a:ext cx="192985" cy="102117"/>
              </a:xfrm>
              <a:custGeom>
                <a:rect b="b" l="l" r="r" t="t"/>
                <a:pathLst>
                  <a:path extrusionOk="0" h="2796" w="5284">
                    <a:moveTo>
                      <a:pt x="4899" y="0"/>
                    </a:moveTo>
                    <a:lnTo>
                      <a:pt x="1" y="1590"/>
                    </a:lnTo>
                    <a:lnTo>
                      <a:pt x="386" y="2795"/>
                    </a:lnTo>
                    <a:lnTo>
                      <a:pt x="5283" y="1205"/>
                    </a:lnTo>
                    <a:lnTo>
                      <a:pt x="489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p:nvPr/>
        </p:nvSpPr>
        <p:spPr>
          <a:xfrm flipH="1" rot="213351">
            <a:off x="1667303" y="978951"/>
            <a:ext cx="5809284" cy="31858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6"/>
          <p:cNvSpPr txBox="1"/>
          <p:nvPr>
            <p:ph type="title"/>
          </p:nvPr>
        </p:nvSpPr>
        <p:spPr>
          <a:xfrm>
            <a:off x="2374800" y="2517700"/>
            <a:ext cx="4394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PROTOTYPE UI (FIGMA)</a:t>
            </a:r>
            <a:endParaRPr/>
          </a:p>
        </p:txBody>
      </p:sp>
      <p:sp>
        <p:nvSpPr>
          <p:cNvPr id="364" name="Google Shape;364;p36"/>
          <p:cNvSpPr txBox="1"/>
          <p:nvPr>
            <p:ph idx="2" type="title"/>
          </p:nvPr>
        </p:nvSpPr>
        <p:spPr>
          <a:xfrm>
            <a:off x="2374800" y="1340150"/>
            <a:ext cx="4394400" cy="131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02</a:t>
            </a:r>
            <a:endParaRPr/>
          </a:p>
        </p:txBody>
      </p:sp>
      <p:grpSp>
        <p:nvGrpSpPr>
          <p:cNvPr id="365" name="Google Shape;365;p36"/>
          <p:cNvGrpSpPr/>
          <p:nvPr/>
        </p:nvGrpSpPr>
        <p:grpSpPr>
          <a:xfrm rot="-2026318">
            <a:off x="6264542" y="-8946"/>
            <a:ext cx="2674335" cy="2862666"/>
            <a:chOff x="6201089" y="32925"/>
            <a:chExt cx="699625" cy="748894"/>
          </a:xfrm>
        </p:grpSpPr>
        <p:sp>
          <p:nvSpPr>
            <p:cNvPr id="366" name="Google Shape;366;p36"/>
            <p:cNvSpPr/>
            <p:nvPr/>
          </p:nvSpPr>
          <p:spPr>
            <a:xfrm>
              <a:off x="6201089" y="32925"/>
              <a:ext cx="699625" cy="748894"/>
            </a:xfrm>
            <a:custGeom>
              <a:rect b="b" l="l" r="r" t="t"/>
              <a:pathLst>
                <a:path extrusionOk="0" h="20505" w="19156">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6"/>
            <p:cNvSpPr/>
            <p:nvPr/>
          </p:nvSpPr>
          <p:spPr>
            <a:xfrm>
              <a:off x="6301309" y="69448"/>
              <a:ext cx="221984" cy="581621"/>
            </a:xfrm>
            <a:custGeom>
              <a:rect b="b" l="l" r="r" t="t"/>
              <a:pathLst>
                <a:path extrusionOk="0" h="15925" w="6078">
                  <a:moveTo>
                    <a:pt x="5693" y="0"/>
                  </a:moveTo>
                  <a:lnTo>
                    <a:pt x="0" y="15796"/>
                  </a:lnTo>
                  <a:lnTo>
                    <a:pt x="385" y="15924"/>
                  </a:lnTo>
                  <a:lnTo>
                    <a:pt x="6077" y="129"/>
                  </a:lnTo>
                  <a:lnTo>
                    <a:pt x="56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6"/>
            <p:cNvSpPr/>
            <p:nvPr/>
          </p:nvSpPr>
          <p:spPr>
            <a:xfrm>
              <a:off x="6467052" y="311088"/>
              <a:ext cx="293166" cy="199486"/>
            </a:xfrm>
            <a:custGeom>
              <a:rect b="b" l="l" r="r" t="t"/>
              <a:pathLst>
                <a:path extrusionOk="0" h="5462" w="8027">
                  <a:moveTo>
                    <a:pt x="1052" y="0"/>
                  </a:moveTo>
                  <a:lnTo>
                    <a:pt x="1" y="2949"/>
                  </a:lnTo>
                  <a:lnTo>
                    <a:pt x="6975" y="5462"/>
                  </a:lnTo>
                  <a:lnTo>
                    <a:pt x="8027" y="2513"/>
                  </a:lnTo>
                  <a:lnTo>
                    <a:pt x="10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6"/>
            <p:cNvSpPr/>
            <p:nvPr/>
          </p:nvSpPr>
          <p:spPr>
            <a:xfrm>
              <a:off x="6354670" y="100347"/>
              <a:ext cx="91598" cy="91014"/>
            </a:xfrm>
            <a:custGeom>
              <a:rect b="b" l="l" r="r" t="t"/>
              <a:pathLst>
                <a:path extrusionOk="0" h="2492" w="2508">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6"/>
            <p:cNvSpPr/>
            <p:nvPr/>
          </p:nvSpPr>
          <p:spPr>
            <a:xfrm>
              <a:off x="6309709" y="225842"/>
              <a:ext cx="91379" cy="90320"/>
            </a:xfrm>
            <a:custGeom>
              <a:rect b="b" l="l" r="r" t="t"/>
              <a:pathLst>
                <a:path extrusionOk="0" h="2473" w="2502">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6"/>
            <p:cNvSpPr/>
            <p:nvPr/>
          </p:nvSpPr>
          <p:spPr>
            <a:xfrm>
              <a:off x="6264786" y="350423"/>
              <a:ext cx="91343" cy="90320"/>
            </a:xfrm>
            <a:custGeom>
              <a:rect b="b" l="l" r="r" t="t"/>
              <a:pathLst>
                <a:path extrusionOk="0" h="2473" w="2501">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6"/>
            <p:cNvSpPr/>
            <p:nvPr/>
          </p:nvSpPr>
          <p:spPr>
            <a:xfrm>
              <a:off x="6219825" y="474969"/>
              <a:ext cx="91343" cy="90320"/>
            </a:xfrm>
            <a:custGeom>
              <a:rect b="b" l="l" r="r" t="t"/>
              <a:pathLst>
                <a:path extrusionOk="0" h="2473" w="2501">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6"/>
            <p:cNvSpPr/>
            <p:nvPr/>
          </p:nvSpPr>
          <p:spPr>
            <a:xfrm>
              <a:off x="6363107" y="137820"/>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6"/>
            <p:cNvSpPr/>
            <p:nvPr/>
          </p:nvSpPr>
          <p:spPr>
            <a:xfrm>
              <a:off x="6318146" y="264265"/>
              <a:ext cx="18773" cy="6574"/>
            </a:xfrm>
            <a:custGeom>
              <a:rect b="b" l="l" r="r" t="t"/>
              <a:pathLst>
                <a:path extrusionOk="0" fill="none" h="180" w="514">
                  <a:moveTo>
                    <a:pt x="1" y="0"/>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6"/>
            <p:cNvSpPr/>
            <p:nvPr/>
          </p:nvSpPr>
          <p:spPr>
            <a:xfrm>
              <a:off x="6272273" y="389759"/>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6"/>
            <p:cNvSpPr/>
            <p:nvPr/>
          </p:nvSpPr>
          <p:spPr>
            <a:xfrm>
              <a:off x="6227313" y="516167"/>
              <a:ext cx="18773" cy="6611"/>
            </a:xfrm>
            <a:custGeom>
              <a:rect b="b" l="l" r="r" t="t"/>
              <a:pathLst>
                <a:path extrusionOk="0" fill="none" h="181" w="514">
                  <a:moveTo>
                    <a:pt x="0" y="1"/>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7"/>
          <p:cNvSpPr/>
          <p:nvPr/>
        </p:nvSpPr>
        <p:spPr>
          <a:xfrm rot="223">
            <a:off x="2402275" y="143950"/>
            <a:ext cx="4632900" cy="44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7"/>
          <p:cNvSpPr txBox="1"/>
          <p:nvPr>
            <p:ph idx="1" type="body"/>
          </p:nvPr>
        </p:nvSpPr>
        <p:spPr>
          <a:xfrm>
            <a:off x="2905100" y="184300"/>
            <a:ext cx="3498000" cy="359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400">
                <a:latin typeface="Bebas Neue"/>
                <a:ea typeface="Bebas Neue"/>
                <a:cs typeface="Bebas Neue"/>
                <a:sym typeface="Bebas Neue"/>
              </a:rPr>
              <a:t>Tampilan FIGMA</a:t>
            </a:r>
            <a:endParaRPr sz="1400"/>
          </a:p>
        </p:txBody>
      </p:sp>
      <p:pic>
        <p:nvPicPr>
          <p:cNvPr id="384" name="Google Shape;384;p37"/>
          <p:cNvPicPr preferRelativeResize="0"/>
          <p:nvPr/>
        </p:nvPicPr>
        <p:blipFill>
          <a:blip r:embed="rId3">
            <a:alphaModFix/>
          </a:blip>
          <a:stretch>
            <a:fillRect/>
          </a:stretch>
        </p:blipFill>
        <p:spPr>
          <a:xfrm>
            <a:off x="305700" y="737150"/>
            <a:ext cx="8538450" cy="402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p:nvPr/>
        </p:nvSpPr>
        <p:spPr>
          <a:xfrm flipH="1" rot="213351">
            <a:off x="1667303" y="978951"/>
            <a:ext cx="5809284" cy="31858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txBox="1"/>
          <p:nvPr>
            <p:ph type="title"/>
          </p:nvPr>
        </p:nvSpPr>
        <p:spPr>
          <a:xfrm>
            <a:off x="2374800" y="2517700"/>
            <a:ext cx="4394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TAMPILAN (User dan Admin)</a:t>
            </a:r>
            <a:endParaRPr/>
          </a:p>
        </p:txBody>
      </p:sp>
      <p:sp>
        <p:nvSpPr>
          <p:cNvPr id="391" name="Google Shape;391;p38"/>
          <p:cNvSpPr txBox="1"/>
          <p:nvPr>
            <p:ph idx="2" type="title"/>
          </p:nvPr>
        </p:nvSpPr>
        <p:spPr>
          <a:xfrm>
            <a:off x="2374800" y="1340150"/>
            <a:ext cx="4394400" cy="131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03</a:t>
            </a:r>
            <a:endParaRPr/>
          </a:p>
        </p:txBody>
      </p:sp>
      <p:grpSp>
        <p:nvGrpSpPr>
          <p:cNvPr id="392" name="Google Shape;392;p38"/>
          <p:cNvGrpSpPr/>
          <p:nvPr/>
        </p:nvGrpSpPr>
        <p:grpSpPr>
          <a:xfrm rot="-2026318">
            <a:off x="6264542" y="-8946"/>
            <a:ext cx="2674335" cy="2862666"/>
            <a:chOff x="6201089" y="32925"/>
            <a:chExt cx="699625" cy="748894"/>
          </a:xfrm>
        </p:grpSpPr>
        <p:sp>
          <p:nvSpPr>
            <p:cNvPr id="393" name="Google Shape;393;p38"/>
            <p:cNvSpPr/>
            <p:nvPr/>
          </p:nvSpPr>
          <p:spPr>
            <a:xfrm>
              <a:off x="6201089" y="32925"/>
              <a:ext cx="699625" cy="748894"/>
            </a:xfrm>
            <a:custGeom>
              <a:rect b="b" l="l" r="r" t="t"/>
              <a:pathLst>
                <a:path extrusionOk="0" h="20505" w="19156">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8"/>
            <p:cNvSpPr/>
            <p:nvPr/>
          </p:nvSpPr>
          <p:spPr>
            <a:xfrm>
              <a:off x="6301309" y="69448"/>
              <a:ext cx="221984" cy="581621"/>
            </a:xfrm>
            <a:custGeom>
              <a:rect b="b" l="l" r="r" t="t"/>
              <a:pathLst>
                <a:path extrusionOk="0" h="15925" w="6078">
                  <a:moveTo>
                    <a:pt x="5693" y="0"/>
                  </a:moveTo>
                  <a:lnTo>
                    <a:pt x="0" y="15796"/>
                  </a:lnTo>
                  <a:lnTo>
                    <a:pt x="385" y="15924"/>
                  </a:lnTo>
                  <a:lnTo>
                    <a:pt x="6077" y="129"/>
                  </a:lnTo>
                  <a:lnTo>
                    <a:pt x="56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a:off x="6467052" y="311088"/>
              <a:ext cx="293166" cy="199486"/>
            </a:xfrm>
            <a:custGeom>
              <a:rect b="b" l="l" r="r" t="t"/>
              <a:pathLst>
                <a:path extrusionOk="0" h="5462" w="8027">
                  <a:moveTo>
                    <a:pt x="1052" y="0"/>
                  </a:moveTo>
                  <a:lnTo>
                    <a:pt x="1" y="2949"/>
                  </a:lnTo>
                  <a:lnTo>
                    <a:pt x="6975" y="5462"/>
                  </a:lnTo>
                  <a:lnTo>
                    <a:pt x="8027" y="2513"/>
                  </a:lnTo>
                  <a:lnTo>
                    <a:pt x="10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a:off x="6354670" y="100347"/>
              <a:ext cx="91598" cy="91014"/>
            </a:xfrm>
            <a:custGeom>
              <a:rect b="b" l="l" r="r" t="t"/>
              <a:pathLst>
                <a:path extrusionOk="0" h="2492" w="2508">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6309709" y="225842"/>
              <a:ext cx="91379" cy="90320"/>
            </a:xfrm>
            <a:custGeom>
              <a:rect b="b" l="l" r="r" t="t"/>
              <a:pathLst>
                <a:path extrusionOk="0" h="2473" w="2502">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p:nvPr/>
          </p:nvSpPr>
          <p:spPr>
            <a:xfrm>
              <a:off x="6264786" y="350423"/>
              <a:ext cx="91343" cy="90320"/>
            </a:xfrm>
            <a:custGeom>
              <a:rect b="b" l="l" r="r" t="t"/>
              <a:pathLst>
                <a:path extrusionOk="0" h="2473" w="2501">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8"/>
            <p:cNvSpPr/>
            <p:nvPr/>
          </p:nvSpPr>
          <p:spPr>
            <a:xfrm>
              <a:off x="6219825" y="474969"/>
              <a:ext cx="91343" cy="90320"/>
            </a:xfrm>
            <a:custGeom>
              <a:rect b="b" l="l" r="r" t="t"/>
              <a:pathLst>
                <a:path extrusionOk="0" h="2473" w="2501">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p:nvPr/>
          </p:nvSpPr>
          <p:spPr>
            <a:xfrm>
              <a:off x="6363107" y="137820"/>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8"/>
            <p:cNvSpPr/>
            <p:nvPr/>
          </p:nvSpPr>
          <p:spPr>
            <a:xfrm>
              <a:off x="6318146" y="264265"/>
              <a:ext cx="18773" cy="6574"/>
            </a:xfrm>
            <a:custGeom>
              <a:rect b="b" l="l" r="r" t="t"/>
              <a:pathLst>
                <a:path extrusionOk="0" fill="none" h="180" w="514">
                  <a:moveTo>
                    <a:pt x="1" y="0"/>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8"/>
            <p:cNvSpPr/>
            <p:nvPr/>
          </p:nvSpPr>
          <p:spPr>
            <a:xfrm>
              <a:off x="6272273" y="389759"/>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8"/>
            <p:cNvSpPr/>
            <p:nvPr/>
          </p:nvSpPr>
          <p:spPr>
            <a:xfrm>
              <a:off x="6227313" y="516167"/>
              <a:ext cx="18773" cy="6611"/>
            </a:xfrm>
            <a:custGeom>
              <a:rect b="b" l="l" r="r" t="t"/>
              <a:pathLst>
                <a:path extrusionOk="0" fill="none" h="181" w="514">
                  <a:moveTo>
                    <a:pt x="0" y="1"/>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txBox="1"/>
          <p:nvPr>
            <p:ph idx="1" type="body"/>
          </p:nvPr>
        </p:nvSpPr>
        <p:spPr>
          <a:xfrm>
            <a:off x="2917863" y="224850"/>
            <a:ext cx="34980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LOG IN</a:t>
            </a:r>
            <a:endParaRPr/>
          </a:p>
        </p:txBody>
      </p:sp>
      <p:pic>
        <p:nvPicPr>
          <p:cNvPr id="411" name="Google Shape;411;p39"/>
          <p:cNvPicPr preferRelativeResize="0"/>
          <p:nvPr/>
        </p:nvPicPr>
        <p:blipFill>
          <a:blip r:embed="rId3">
            <a:alphaModFix/>
          </a:blip>
          <a:stretch>
            <a:fillRect/>
          </a:stretch>
        </p:blipFill>
        <p:spPr>
          <a:xfrm>
            <a:off x="1396925" y="1198600"/>
            <a:ext cx="6515525" cy="3603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7" name="Google Shape;417;p40"/>
          <p:cNvPicPr preferRelativeResize="0"/>
          <p:nvPr/>
        </p:nvPicPr>
        <p:blipFill>
          <a:blip r:embed="rId3">
            <a:alphaModFix/>
          </a:blip>
          <a:stretch>
            <a:fillRect/>
          </a:stretch>
        </p:blipFill>
        <p:spPr>
          <a:xfrm>
            <a:off x="45300" y="1144175"/>
            <a:ext cx="4632898" cy="3761475"/>
          </a:xfrm>
          <a:prstGeom prst="rect">
            <a:avLst/>
          </a:prstGeom>
          <a:noFill/>
          <a:ln>
            <a:noFill/>
          </a:ln>
        </p:spPr>
      </p:pic>
      <p:sp>
        <p:nvSpPr>
          <p:cNvPr id="418" name="Google Shape;418;p40"/>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0"/>
          <p:cNvSpPr txBox="1"/>
          <p:nvPr>
            <p:ph idx="1" type="body"/>
          </p:nvPr>
        </p:nvSpPr>
        <p:spPr>
          <a:xfrm>
            <a:off x="2917863" y="224850"/>
            <a:ext cx="34980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pengguna (Home)</a:t>
            </a:r>
            <a:endParaRPr/>
          </a:p>
        </p:txBody>
      </p:sp>
      <p:pic>
        <p:nvPicPr>
          <p:cNvPr id="420" name="Google Shape;420;p40"/>
          <p:cNvPicPr preferRelativeResize="0"/>
          <p:nvPr/>
        </p:nvPicPr>
        <p:blipFill>
          <a:blip r:embed="rId4">
            <a:alphaModFix/>
          </a:blip>
          <a:stretch>
            <a:fillRect/>
          </a:stretch>
        </p:blipFill>
        <p:spPr>
          <a:xfrm>
            <a:off x="4722325" y="1172850"/>
            <a:ext cx="4384099" cy="3732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1"/>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1"/>
          <p:cNvSpPr txBox="1"/>
          <p:nvPr>
            <p:ph idx="1" type="body"/>
          </p:nvPr>
        </p:nvSpPr>
        <p:spPr>
          <a:xfrm>
            <a:off x="2917863" y="224850"/>
            <a:ext cx="34980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pengguna (Home lanjutan)</a:t>
            </a:r>
            <a:endParaRPr/>
          </a:p>
        </p:txBody>
      </p:sp>
      <p:pic>
        <p:nvPicPr>
          <p:cNvPr id="428" name="Google Shape;428;p41"/>
          <p:cNvPicPr preferRelativeResize="0"/>
          <p:nvPr/>
        </p:nvPicPr>
        <p:blipFill>
          <a:blip r:embed="rId3">
            <a:alphaModFix/>
          </a:blip>
          <a:stretch>
            <a:fillRect/>
          </a:stretch>
        </p:blipFill>
        <p:spPr>
          <a:xfrm>
            <a:off x="0" y="1097300"/>
            <a:ext cx="4562798" cy="3637000"/>
          </a:xfrm>
          <a:prstGeom prst="rect">
            <a:avLst/>
          </a:prstGeom>
          <a:noFill/>
          <a:ln>
            <a:noFill/>
          </a:ln>
        </p:spPr>
      </p:pic>
      <p:pic>
        <p:nvPicPr>
          <p:cNvPr id="429" name="Google Shape;429;p41"/>
          <p:cNvPicPr preferRelativeResize="0"/>
          <p:nvPr/>
        </p:nvPicPr>
        <p:blipFill>
          <a:blip r:embed="rId4">
            <a:alphaModFix/>
          </a:blip>
          <a:stretch>
            <a:fillRect/>
          </a:stretch>
        </p:blipFill>
        <p:spPr>
          <a:xfrm>
            <a:off x="4627250" y="1172850"/>
            <a:ext cx="4516752" cy="3561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2"/>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2"/>
          <p:cNvSpPr txBox="1"/>
          <p:nvPr>
            <p:ph idx="1" type="body"/>
          </p:nvPr>
        </p:nvSpPr>
        <p:spPr>
          <a:xfrm>
            <a:off x="2917863" y="224850"/>
            <a:ext cx="34980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pengguna (PEMESANAN)</a:t>
            </a:r>
            <a:endParaRPr/>
          </a:p>
        </p:txBody>
      </p:sp>
      <p:pic>
        <p:nvPicPr>
          <p:cNvPr id="437" name="Google Shape;437;p42"/>
          <p:cNvPicPr preferRelativeResize="0"/>
          <p:nvPr/>
        </p:nvPicPr>
        <p:blipFill>
          <a:blip r:embed="rId3">
            <a:alphaModFix/>
          </a:blip>
          <a:stretch>
            <a:fillRect/>
          </a:stretch>
        </p:blipFill>
        <p:spPr>
          <a:xfrm>
            <a:off x="1384175" y="1128400"/>
            <a:ext cx="6687826" cy="3603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3"/>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3"/>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3"/>
          <p:cNvSpPr txBox="1"/>
          <p:nvPr>
            <p:ph idx="1" type="body"/>
          </p:nvPr>
        </p:nvSpPr>
        <p:spPr>
          <a:xfrm>
            <a:off x="2917863" y="224850"/>
            <a:ext cx="34980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ADMIN (Home)</a:t>
            </a:r>
            <a:endParaRPr/>
          </a:p>
        </p:txBody>
      </p:sp>
      <p:pic>
        <p:nvPicPr>
          <p:cNvPr id="445" name="Google Shape;445;p43"/>
          <p:cNvPicPr preferRelativeResize="0"/>
          <p:nvPr/>
        </p:nvPicPr>
        <p:blipFill>
          <a:blip r:embed="rId3">
            <a:alphaModFix/>
          </a:blip>
          <a:stretch>
            <a:fillRect/>
          </a:stretch>
        </p:blipFill>
        <p:spPr>
          <a:xfrm>
            <a:off x="1109775" y="1198575"/>
            <a:ext cx="7249373" cy="3680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4"/>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4"/>
          <p:cNvSpPr/>
          <p:nvPr/>
        </p:nvSpPr>
        <p:spPr>
          <a:xfrm rot="223">
            <a:off x="2402262" y="143950"/>
            <a:ext cx="46329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4"/>
          <p:cNvSpPr txBox="1"/>
          <p:nvPr>
            <p:ph idx="1" type="body"/>
          </p:nvPr>
        </p:nvSpPr>
        <p:spPr>
          <a:xfrm>
            <a:off x="2335025" y="224850"/>
            <a:ext cx="47541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admin (TAMPILAN DATA kamar &amp; data pengguna)</a:t>
            </a:r>
            <a:endParaRPr/>
          </a:p>
        </p:txBody>
      </p:sp>
      <p:pic>
        <p:nvPicPr>
          <p:cNvPr id="453" name="Google Shape;453;p44"/>
          <p:cNvPicPr preferRelativeResize="0"/>
          <p:nvPr/>
        </p:nvPicPr>
        <p:blipFill>
          <a:blip r:embed="rId3">
            <a:alphaModFix/>
          </a:blip>
          <a:stretch>
            <a:fillRect/>
          </a:stretch>
        </p:blipFill>
        <p:spPr>
          <a:xfrm>
            <a:off x="0" y="1224100"/>
            <a:ext cx="4594598" cy="3333050"/>
          </a:xfrm>
          <a:prstGeom prst="rect">
            <a:avLst/>
          </a:prstGeom>
          <a:noFill/>
          <a:ln>
            <a:noFill/>
          </a:ln>
        </p:spPr>
      </p:pic>
      <p:pic>
        <p:nvPicPr>
          <p:cNvPr id="454" name="Google Shape;454;p44"/>
          <p:cNvPicPr preferRelativeResize="0"/>
          <p:nvPr/>
        </p:nvPicPr>
        <p:blipFill>
          <a:blip r:embed="rId4">
            <a:alphaModFix/>
          </a:blip>
          <a:stretch>
            <a:fillRect/>
          </a:stretch>
        </p:blipFill>
        <p:spPr>
          <a:xfrm>
            <a:off x="4664275" y="1224100"/>
            <a:ext cx="4479725" cy="333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5"/>
          <p:cNvSpPr/>
          <p:nvPr/>
        </p:nvSpPr>
        <p:spPr>
          <a:xfrm rot="-7200021">
            <a:off x="2212206" y="671956"/>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5"/>
          <p:cNvSpPr/>
          <p:nvPr/>
        </p:nvSpPr>
        <p:spPr>
          <a:xfrm rot="177">
            <a:off x="1617025" y="143900"/>
            <a:ext cx="5816700" cy="67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5"/>
          <p:cNvSpPr txBox="1"/>
          <p:nvPr>
            <p:ph idx="1" type="body"/>
          </p:nvPr>
        </p:nvSpPr>
        <p:spPr>
          <a:xfrm>
            <a:off x="1586575" y="227325"/>
            <a:ext cx="5877600" cy="79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Tampilan sisi ADMIN (TRANSAKSI PENDING dan transaksi sudah dikonfirmasi)</a:t>
            </a:r>
            <a:endParaRPr/>
          </a:p>
        </p:txBody>
      </p:sp>
      <p:pic>
        <p:nvPicPr>
          <p:cNvPr id="462" name="Google Shape;462;p45"/>
          <p:cNvPicPr preferRelativeResize="0"/>
          <p:nvPr/>
        </p:nvPicPr>
        <p:blipFill>
          <a:blip r:embed="rId3">
            <a:alphaModFix/>
          </a:blip>
          <a:stretch>
            <a:fillRect/>
          </a:stretch>
        </p:blipFill>
        <p:spPr>
          <a:xfrm>
            <a:off x="-31900" y="1268775"/>
            <a:ext cx="4664251" cy="3333050"/>
          </a:xfrm>
          <a:prstGeom prst="rect">
            <a:avLst/>
          </a:prstGeom>
          <a:noFill/>
          <a:ln>
            <a:noFill/>
          </a:ln>
        </p:spPr>
      </p:pic>
      <p:pic>
        <p:nvPicPr>
          <p:cNvPr id="463" name="Google Shape;463;p45"/>
          <p:cNvPicPr preferRelativeResize="0"/>
          <p:nvPr/>
        </p:nvPicPr>
        <p:blipFill>
          <a:blip r:embed="rId4">
            <a:alphaModFix/>
          </a:blip>
          <a:stretch>
            <a:fillRect/>
          </a:stretch>
        </p:blipFill>
        <p:spPr>
          <a:xfrm>
            <a:off x="4696175" y="1268775"/>
            <a:ext cx="4447824" cy="333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713225" y="539500"/>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Anggota Kelompok</a:t>
            </a:r>
            <a:endParaRPr/>
          </a:p>
        </p:txBody>
      </p:sp>
      <p:sp>
        <p:nvSpPr>
          <p:cNvPr id="280" name="Google Shape;280;p28"/>
          <p:cNvSpPr txBox="1"/>
          <p:nvPr>
            <p:ph idx="1" type="body"/>
          </p:nvPr>
        </p:nvSpPr>
        <p:spPr>
          <a:xfrm>
            <a:off x="713225" y="1423900"/>
            <a:ext cx="7717500" cy="335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Anggota:</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Putu Ary Kusuma		(119140098</a:t>
            </a:r>
            <a:r>
              <a:rPr lang="en">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Rahmad Sidik			(119140096)</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Reza K.A. Nugraha 		(119140001)</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Rian Andri Waskito 		(119140030)</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Salman Illiyin Gustian 	(119140053)</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Salsabilla Putri Dyani 	(119140065)</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6"/>
          <p:cNvSpPr/>
          <p:nvPr/>
        </p:nvSpPr>
        <p:spPr>
          <a:xfrm flipH="1" rot="213351">
            <a:off x="1667303" y="978951"/>
            <a:ext cx="5809284" cy="31858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6"/>
          <p:cNvSpPr txBox="1"/>
          <p:nvPr>
            <p:ph type="title"/>
          </p:nvPr>
        </p:nvSpPr>
        <p:spPr>
          <a:xfrm>
            <a:off x="2374800" y="2581525"/>
            <a:ext cx="4394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LINK GITHUB, FIGMA, WEBSITE dan KESIMPULAN</a:t>
            </a:r>
            <a:endParaRPr/>
          </a:p>
        </p:txBody>
      </p:sp>
      <p:sp>
        <p:nvSpPr>
          <p:cNvPr id="470" name="Google Shape;470;p46"/>
          <p:cNvSpPr txBox="1"/>
          <p:nvPr>
            <p:ph idx="2" type="title"/>
          </p:nvPr>
        </p:nvSpPr>
        <p:spPr>
          <a:xfrm>
            <a:off x="2374800" y="1244425"/>
            <a:ext cx="4394400" cy="131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04</a:t>
            </a:r>
            <a:endParaRPr/>
          </a:p>
        </p:txBody>
      </p:sp>
      <p:grpSp>
        <p:nvGrpSpPr>
          <p:cNvPr id="471" name="Google Shape;471;p46"/>
          <p:cNvGrpSpPr/>
          <p:nvPr/>
        </p:nvGrpSpPr>
        <p:grpSpPr>
          <a:xfrm rot="-2026318">
            <a:off x="6264542" y="-8946"/>
            <a:ext cx="2674335" cy="2862666"/>
            <a:chOff x="6201089" y="32925"/>
            <a:chExt cx="699625" cy="748894"/>
          </a:xfrm>
        </p:grpSpPr>
        <p:sp>
          <p:nvSpPr>
            <p:cNvPr id="472" name="Google Shape;472;p46"/>
            <p:cNvSpPr/>
            <p:nvPr/>
          </p:nvSpPr>
          <p:spPr>
            <a:xfrm>
              <a:off x="6201089" y="32925"/>
              <a:ext cx="699625" cy="748894"/>
            </a:xfrm>
            <a:custGeom>
              <a:rect b="b" l="l" r="r" t="t"/>
              <a:pathLst>
                <a:path extrusionOk="0" h="20505" w="19156">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6"/>
            <p:cNvSpPr/>
            <p:nvPr/>
          </p:nvSpPr>
          <p:spPr>
            <a:xfrm>
              <a:off x="6301309" y="69448"/>
              <a:ext cx="221984" cy="581621"/>
            </a:xfrm>
            <a:custGeom>
              <a:rect b="b" l="l" r="r" t="t"/>
              <a:pathLst>
                <a:path extrusionOk="0" h="15925" w="6078">
                  <a:moveTo>
                    <a:pt x="5693" y="0"/>
                  </a:moveTo>
                  <a:lnTo>
                    <a:pt x="0" y="15796"/>
                  </a:lnTo>
                  <a:lnTo>
                    <a:pt x="385" y="15924"/>
                  </a:lnTo>
                  <a:lnTo>
                    <a:pt x="6077" y="129"/>
                  </a:lnTo>
                  <a:lnTo>
                    <a:pt x="56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6"/>
            <p:cNvSpPr/>
            <p:nvPr/>
          </p:nvSpPr>
          <p:spPr>
            <a:xfrm>
              <a:off x="6467052" y="311088"/>
              <a:ext cx="293166" cy="199486"/>
            </a:xfrm>
            <a:custGeom>
              <a:rect b="b" l="l" r="r" t="t"/>
              <a:pathLst>
                <a:path extrusionOk="0" h="5462" w="8027">
                  <a:moveTo>
                    <a:pt x="1052" y="0"/>
                  </a:moveTo>
                  <a:lnTo>
                    <a:pt x="1" y="2949"/>
                  </a:lnTo>
                  <a:lnTo>
                    <a:pt x="6975" y="5462"/>
                  </a:lnTo>
                  <a:lnTo>
                    <a:pt x="8027" y="2513"/>
                  </a:lnTo>
                  <a:lnTo>
                    <a:pt x="10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6"/>
            <p:cNvSpPr/>
            <p:nvPr/>
          </p:nvSpPr>
          <p:spPr>
            <a:xfrm>
              <a:off x="6354670" y="100347"/>
              <a:ext cx="91598" cy="91014"/>
            </a:xfrm>
            <a:custGeom>
              <a:rect b="b" l="l" r="r" t="t"/>
              <a:pathLst>
                <a:path extrusionOk="0" h="2492" w="2508">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6"/>
            <p:cNvSpPr/>
            <p:nvPr/>
          </p:nvSpPr>
          <p:spPr>
            <a:xfrm>
              <a:off x="6309709" y="225842"/>
              <a:ext cx="91379" cy="90320"/>
            </a:xfrm>
            <a:custGeom>
              <a:rect b="b" l="l" r="r" t="t"/>
              <a:pathLst>
                <a:path extrusionOk="0" h="2473" w="2502">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6"/>
            <p:cNvSpPr/>
            <p:nvPr/>
          </p:nvSpPr>
          <p:spPr>
            <a:xfrm>
              <a:off x="6264786" y="350423"/>
              <a:ext cx="91343" cy="90320"/>
            </a:xfrm>
            <a:custGeom>
              <a:rect b="b" l="l" r="r" t="t"/>
              <a:pathLst>
                <a:path extrusionOk="0" h="2473" w="2501">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6"/>
            <p:cNvSpPr/>
            <p:nvPr/>
          </p:nvSpPr>
          <p:spPr>
            <a:xfrm>
              <a:off x="6219825" y="474969"/>
              <a:ext cx="91343" cy="90320"/>
            </a:xfrm>
            <a:custGeom>
              <a:rect b="b" l="l" r="r" t="t"/>
              <a:pathLst>
                <a:path extrusionOk="0" h="2473" w="2501">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6"/>
            <p:cNvSpPr/>
            <p:nvPr/>
          </p:nvSpPr>
          <p:spPr>
            <a:xfrm>
              <a:off x="6363107" y="137820"/>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6"/>
            <p:cNvSpPr/>
            <p:nvPr/>
          </p:nvSpPr>
          <p:spPr>
            <a:xfrm>
              <a:off x="6318146" y="264265"/>
              <a:ext cx="18773" cy="6574"/>
            </a:xfrm>
            <a:custGeom>
              <a:rect b="b" l="l" r="r" t="t"/>
              <a:pathLst>
                <a:path extrusionOk="0" fill="none" h="180" w="514">
                  <a:moveTo>
                    <a:pt x="1" y="0"/>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6"/>
            <p:cNvSpPr/>
            <p:nvPr/>
          </p:nvSpPr>
          <p:spPr>
            <a:xfrm>
              <a:off x="6272273" y="389759"/>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6"/>
            <p:cNvSpPr/>
            <p:nvPr/>
          </p:nvSpPr>
          <p:spPr>
            <a:xfrm>
              <a:off x="6227313" y="516167"/>
              <a:ext cx="18773" cy="6611"/>
            </a:xfrm>
            <a:custGeom>
              <a:rect b="b" l="l" r="r" t="t"/>
              <a:pathLst>
                <a:path extrusionOk="0" fill="none" h="181" w="514">
                  <a:moveTo>
                    <a:pt x="0" y="1"/>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idx="1" type="subTitle"/>
          </p:nvPr>
        </p:nvSpPr>
        <p:spPr>
          <a:xfrm>
            <a:off x="127000" y="609525"/>
            <a:ext cx="8525700" cy="351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1"/>
                </a:solidFill>
              </a:rPr>
              <a:t>LINK KELENGKAPAN DOKUMEN TUGAS BESAR</a:t>
            </a:r>
            <a:endParaRPr>
              <a:solidFill>
                <a:schemeClr val="dk1"/>
              </a:solidFill>
            </a:endParaRPr>
          </a:p>
          <a:p>
            <a:pPr indent="0" lvl="0" marL="0" rtl="0" algn="ctr">
              <a:lnSpc>
                <a:spcPct val="100000"/>
              </a:lnSpc>
              <a:spcBef>
                <a:spcPts val="0"/>
              </a:spcBef>
              <a:spcAft>
                <a:spcPts val="0"/>
              </a:spcAft>
              <a:buSzPts val="1600"/>
              <a:buNone/>
            </a:pPr>
            <a:r>
              <a:t/>
            </a:r>
            <a:endParaRPr>
              <a:solidFill>
                <a:schemeClr val="dk1"/>
              </a:solidFill>
            </a:endParaRPr>
          </a:p>
          <a:p>
            <a:pPr indent="0" lvl="0" marL="0" rtl="0" algn="ctr">
              <a:lnSpc>
                <a:spcPct val="100000"/>
              </a:lnSpc>
              <a:spcBef>
                <a:spcPts val="0"/>
              </a:spcBef>
              <a:spcAft>
                <a:spcPts val="0"/>
              </a:spcAft>
              <a:buSzPts val="1600"/>
              <a:buNone/>
            </a:pPr>
            <a:r>
              <a:t/>
            </a:r>
            <a:endParaRPr>
              <a:solidFill>
                <a:schemeClr val="dk1"/>
              </a:solidFill>
            </a:endParaRPr>
          </a:p>
          <a:p>
            <a:pPr indent="0" lvl="0" marL="0" rtl="0" algn="ctr">
              <a:lnSpc>
                <a:spcPct val="100000"/>
              </a:lnSpc>
              <a:spcBef>
                <a:spcPts val="0"/>
              </a:spcBef>
              <a:spcAft>
                <a:spcPts val="0"/>
              </a:spcAft>
              <a:buSzPts val="1600"/>
              <a:buNone/>
            </a:pPr>
            <a:r>
              <a:t/>
            </a:r>
            <a:endParaRPr>
              <a:solidFill>
                <a:schemeClr val="dk1"/>
              </a:solidFill>
            </a:endParaRPr>
          </a:p>
          <a:p>
            <a:pPr indent="0" lvl="0" marL="0" rtl="0" algn="l">
              <a:lnSpc>
                <a:spcPct val="100000"/>
              </a:lnSpc>
              <a:spcBef>
                <a:spcPts val="0"/>
              </a:spcBef>
              <a:spcAft>
                <a:spcPts val="0"/>
              </a:spcAft>
              <a:buSzPts val="1600"/>
              <a:buNone/>
            </a:pPr>
            <a:r>
              <a:rPr lang="en" sz="1600">
                <a:solidFill>
                  <a:schemeClr val="dk1"/>
                </a:solidFill>
              </a:rPr>
              <a:t>Link Laporan Akhir	:</a:t>
            </a:r>
            <a:r>
              <a:rPr lang="en" sz="1600">
                <a:solidFill>
                  <a:srgbClr val="0000FF"/>
                </a:solidFill>
              </a:rPr>
              <a:t> </a:t>
            </a:r>
            <a:r>
              <a:rPr lang="en" sz="1600" u="sng">
                <a:solidFill>
                  <a:srgbClr val="0000FF"/>
                </a:solidFill>
                <a:hlinkClick r:id="rId3">
                  <a:extLst>
                    <a:ext uri="{A12FA001-AC4F-418D-AE19-62706E023703}">
                      <ahyp:hlinkClr val="tx"/>
                    </a:ext>
                  </a:extLst>
                </a:hlinkClick>
              </a:rPr>
              <a:t>https://docs.google.com/document/d/1GH1kyeG8PAciA2SOM-J12DpdyZNL9qFPZdc4K-CEi08/edit</a:t>
            </a:r>
            <a:endParaRPr sz="1600">
              <a:solidFill>
                <a:srgbClr val="0000FF"/>
              </a:solidFill>
            </a:endParaRPr>
          </a:p>
          <a:p>
            <a:pPr indent="0" lvl="0" marL="0" rtl="0" algn="l">
              <a:lnSpc>
                <a:spcPct val="100000"/>
              </a:lnSpc>
              <a:spcBef>
                <a:spcPts val="0"/>
              </a:spcBef>
              <a:spcAft>
                <a:spcPts val="0"/>
              </a:spcAft>
              <a:buSzPts val="1600"/>
              <a:buNone/>
            </a:pPr>
            <a:r>
              <a:t/>
            </a:r>
            <a:endParaRPr sz="1600">
              <a:solidFill>
                <a:srgbClr val="0000FF"/>
              </a:solidFill>
            </a:endParaRPr>
          </a:p>
          <a:p>
            <a:pPr indent="0" lvl="0" marL="0" rtl="0" algn="l">
              <a:lnSpc>
                <a:spcPct val="100000"/>
              </a:lnSpc>
              <a:spcBef>
                <a:spcPts val="0"/>
              </a:spcBef>
              <a:spcAft>
                <a:spcPts val="0"/>
              </a:spcAft>
              <a:buSzPts val="1600"/>
              <a:buNone/>
            </a:pPr>
            <a:r>
              <a:rPr lang="en" sz="1600">
                <a:solidFill>
                  <a:schemeClr val="dk1"/>
                </a:solidFill>
              </a:rPr>
              <a:t>Link Github		:</a:t>
            </a:r>
            <a:r>
              <a:rPr lang="en" sz="1600">
                <a:solidFill>
                  <a:srgbClr val="0000FF"/>
                </a:solidFill>
              </a:rPr>
              <a:t> </a:t>
            </a:r>
            <a:r>
              <a:rPr lang="en" sz="1600" u="sng">
                <a:solidFill>
                  <a:srgbClr val="0000FF"/>
                </a:solidFill>
                <a:hlinkClick r:id="rId4">
                  <a:extLst>
                    <a:ext uri="{A12FA001-AC4F-418D-AE19-62706E023703}">
                      <ahyp:hlinkClr val="tx"/>
                    </a:ext>
                  </a:extLst>
                </a:hlinkClick>
              </a:rPr>
              <a:t>https://github.com/putuary/tubes_pwl/tree/main</a:t>
            </a:r>
            <a:endParaRPr sz="1600">
              <a:solidFill>
                <a:srgbClr val="0000FF"/>
              </a:solidFill>
            </a:endParaRPr>
          </a:p>
          <a:p>
            <a:pPr indent="0" lvl="0" marL="0" rtl="0" algn="l">
              <a:lnSpc>
                <a:spcPct val="100000"/>
              </a:lnSpc>
              <a:spcBef>
                <a:spcPts val="0"/>
              </a:spcBef>
              <a:spcAft>
                <a:spcPts val="0"/>
              </a:spcAft>
              <a:buSzPts val="1600"/>
              <a:buNone/>
            </a:pPr>
            <a:r>
              <a:t/>
            </a:r>
            <a:endParaRPr sz="1600">
              <a:solidFill>
                <a:srgbClr val="0000FF"/>
              </a:solidFill>
            </a:endParaRPr>
          </a:p>
          <a:p>
            <a:pPr indent="0" lvl="0" marL="0" rtl="0" algn="l">
              <a:lnSpc>
                <a:spcPct val="100000"/>
              </a:lnSpc>
              <a:spcBef>
                <a:spcPts val="0"/>
              </a:spcBef>
              <a:spcAft>
                <a:spcPts val="0"/>
              </a:spcAft>
              <a:buSzPts val="1600"/>
              <a:buNone/>
            </a:pPr>
            <a:r>
              <a:rPr lang="en" sz="1600">
                <a:solidFill>
                  <a:schemeClr val="dk1"/>
                </a:solidFill>
              </a:rPr>
              <a:t>Link Figma		:</a:t>
            </a:r>
            <a:r>
              <a:rPr lang="en" sz="1600">
                <a:solidFill>
                  <a:srgbClr val="0000FF"/>
                </a:solidFill>
              </a:rPr>
              <a:t> </a:t>
            </a:r>
            <a:r>
              <a:rPr lang="en" sz="1600" u="sng">
                <a:solidFill>
                  <a:srgbClr val="0000FF"/>
                </a:solidFill>
                <a:hlinkClick r:id="rId5">
                  <a:extLst>
                    <a:ext uri="{A12FA001-AC4F-418D-AE19-62706E023703}">
                      <ahyp:hlinkClr val="tx"/>
                    </a:ext>
                  </a:extLst>
                </a:hlinkClick>
              </a:rPr>
              <a:t>https://www.figma.com/file/Y5rR0mbRcfx3BDahtVnBXT/PWL?node-id=0%3A1</a:t>
            </a:r>
            <a:endParaRPr sz="1600">
              <a:solidFill>
                <a:srgbClr val="0000FF"/>
              </a:solidFill>
            </a:endParaRPr>
          </a:p>
          <a:p>
            <a:pPr indent="0" lvl="0" marL="0" rtl="0" algn="l">
              <a:lnSpc>
                <a:spcPct val="100000"/>
              </a:lnSpc>
              <a:spcBef>
                <a:spcPts val="0"/>
              </a:spcBef>
              <a:spcAft>
                <a:spcPts val="0"/>
              </a:spcAft>
              <a:buSzPts val="1600"/>
              <a:buNone/>
            </a:pPr>
            <a:r>
              <a:t/>
            </a:r>
            <a:endParaRPr sz="1600">
              <a:solidFill>
                <a:srgbClr val="0000FF"/>
              </a:solidFill>
            </a:endParaRPr>
          </a:p>
          <a:p>
            <a:pPr indent="0" lvl="0" marL="0" rtl="0" algn="l">
              <a:lnSpc>
                <a:spcPct val="100000"/>
              </a:lnSpc>
              <a:spcBef>
                <a:spcPts val="0"/>
              </a:spcBef>
              <a:spcAft>
                <a:spcPts val="0"/>
              </a:spcAft>
              <a:buSzPts val="1600"/>
              <a:buNone/>
            </a:pPr>
            <a:r>
              <a:rPr lang="en" sz="1600">
                <a:solidFill>
                  <a:schemeClr val="dk1"/>
                </a:solidFill>
              </a:rPr>
              <a:t>Link Website		:</a:t>
            </a:r>
            <a:r>
              <a:rPr lang="en" sz="1600">
                <a:solidFill>
                  <a:srgbClr val="0000FF"/>
                </a:solidFill>
              </a:rPr>
              <a:t> https://reservasihotelkusuma.000webhostapp.com/</a:t>
            </a:r>
            <a:endParaRPr sz="1600">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p:nvPr/>
        </p:nvSpPr>
        <p:spPr>
          <a:xfrm flipH="1" rot="-178">
            <a:off x="1399387" y="353601"/>
            <a:ext cx="5809200" cy="318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8"/>
          <p:cNvSpPr txBox="1"/>
          <p:nvPr/>
        </p:nvSpPr>
        <p:spPr>
          <a:xfrm>
            <a:off x="1709625" y="756300"/>
            <a:ext cx="51882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KESIMPULAN</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Website ini dibangun dengan menggunakan bahasa pemrograman PHP,  html,  dan javascript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Proses pembuatan database menggunakan MySQL dengan bantuan tools xampp</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Proses desain proyek website ini menggunakan tools figma</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Framework yang digunakan adalah codeigniter</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573075" y="506300"/>
            <a:ext cx="77175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4000"/>
              <a:t>DAFTAR ISI</a:t>
            </a:r>
            <a:endParaRPr sz="4000"/>
          </a:p>
        </p:txBody>
      </p:sp>
      <p:sp>
        <p:nvSpPr>
          <p:cNvPr id="286" name="Google Shape;286;p29"/>
          <p:cNvSpPr txBox="1"/>
          <p:nvPr>
            <p:ph idx="2" type="title"/>
          </p:nvPr>
        </p:nvSpPr>
        <p:spPr>
          <a:xfrm>
            <a:off x="906371" y="1573307"/>
            <a:ext cx="4057200" cy="48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DOKUMENTASI</a:t>
            </a:r>
            <a:endParaRPr/>
          </a:p>
        </p:txBody>
      </p:sp>
      <p:sp>
        <p:nvSpPr>
          <p:cNvPr id="287" name="Google Shape;287;p29"/>
          <p:cNvSpPr txBox="1"/>
          <p:nvPr>
            <p:ph idx="3" type="title"/>
          </p:nvPr>
        </p:nvSpPr>
        <p:spPr>
          <a:xfrm>
            <a:off x="-127650" y="1395338"/>
            <a:ext cx="1185600" cy="10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288" name="Google Shape;288;p29"/>
          <p:cNvSpPr txBox="1"/>
          <p:nvPr>
            <p:ph idx="4" type="title"/>
          </p:nvPr>
        </p:nvSpPr>
        <p:spPr>
          <a:xfrm>
            <a:off x="883225" y="3127050"/>
            <a:ext cx="2866200" cy="48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TAMPILAN</a:t>
            </a:r>
            <a:endParaRPr/>
          </a:p>
        </p:txBody>
      </p:sp>
      <p:sp>
        <p:nvSpPr>
          <p:cNvPr id="289" name="Google Shape;289;p29"/>
          <p:cNvSpPr txBox="1"/>
          <p:nvPr>
            <p:ph idx="5" type="title"/>
          </p:nvPr>
        </p:nvSpPr>
        <p:spPr>
          <a:xfrm>
            <a:off x="40325" y="2955000"/>
            <a:ext cx="837600" cy="10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290" name="Google Shape;290;p29"/>
          <p:cNvSpPr txBox="1"/>
          <p:nvPr>
            <p:ph idx="6" type="title"/>
          </p:nvPr>
        </p:nvSpPr>
        <p:spPr>
          <a:xfrm>
            <a:off x="4873471" y="1552402"/>
            <a:ext cx="3702000" cy="48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PROTOTYPE  UI (FIGMA) </a:t>
            </a:r>
            <a:endParaRPr/>
          </a:p>
        </p:txBody>
      </p:sp>
      <p:sp>
        <p:nvSpPr>
          <p:cNvPr id="291" name="Google Shape;291;p29"/>
          <p:cNvSpPr txBox="1"/>
          <p:nvPr>
            <p:ph idx="7" type="title"/>
          </p:nvPr>
        </p:nvSpPr>
        <p:spPr>
          <a:xfrm>
            <a:off x="3964725" y="1395350"/>
            <a:ext cx="1081800" cy="10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292" name="Google Shape;292;p29"/>
          <p:cNvSpPr txBox="1"/>
          <p:nvPr>
            <p:ph idx="8" type="title"/>
          </p:nvPr>
        </p:nvSpPr>
        <p:spPr>
          <a:xfrm>
            <a:off x="4817575" y="3465075"/>
            <a:ext cx="3905400" cy="48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LINK LAPORAN AKHIR, GITHUB, FIGMA, WEBSITE DAN  KESIMPULAN</a:t>
            </a:r>
            <a:endParaRPr/>
          </a:p>
        </p:txBody>
      </p:sp>
      <p:sp>
        <p:nvSpPr>
          <p:cNvPr id="293" name="Google Shape;293;p29"/>
          <p:cNvSpPr txBox="1"/>
          <p:nvPr>
            <p:ph idx="9" type="title"/>
          </p:nvPr>
        </p:nvSpPr>
        <p:spPr>
          <a:xfrm>
            <a:off x="4080450" y="2920050"/>
            <a:ext cx="837600" cy="10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04</a:t>
            </a:r>
            <a:endParaRPr/>
          </a:p>
        </p:txBody>
      </p:sp>
      <p:sp>
        <p:nvSpPr>
          <p:cNvPr id="294" name="Google Shape;294;p29"/>
          <p:cNvSpPr/>
          <p:nvPr/>
        </p:nvSpPr>
        <p:spPr>
          <a:xfrm rot="1373105">
            <a:off x="-630782" y="3806478"/>
            <a:ext cx="945918" cy="844855"/>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9"/>
          <p:cNvSpPr txBox="1"/>
          <p:nvPr>
            <p:ph idx="1" type="subTitle"/>
          </p:nvPr>
        </p:nvSpPr>
        <p:spPr>
          <a:xfrm>
            <a:off x="906336" y="1910516"/>
            <a:ext cx="284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Berisikan dokumen lengkap penunjang tugas besar</a:t>
            </a:r>
            <a:endParaRPr/>
          </a:p>
        </p:txBody>
      </p:sp>
      <p:sp>
        <p:nvSpPr>
          <p:cNvPr id="296" name="Google Shape;296;p29"/>
          <p:cNvSpPr txBox="1"/>
          <p:nvPr>
            <p:ph idx="13" type="subTitle"/>
          </p:nvPr>
        </p:nvSpPr>
        <p:spPr>
          <a:xfrm>
            <a:off x="883200" y="3503400"/>
            <a:ext cx="284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Berisikan tampilan-tampilan website yang sudah dibuat</a:t>
            </a:r>
            <a:endParaRPr/>
          </a:p>
        </p:txBody>
      </p:sp>
      <p:sp>
        <p:nvSpPr>
          <p:cNvPr id="297" name="Google Shape;297;p29"/>
          <p:cNvSpPr txBox="1"/>
          <p:nvPr>
            <p:ph idx="14" type="subTitle"/>
          </p:nvPr>
        </p:nvSpPr>
        <p:spPr>
          <a:xfrm>
            <a:off x="4873471" y="1895800"/>
            <a:ext cx="2719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Berisikan rancangan tampilan User Interface (UI) yang dibuat dengan figma</a:t>
            </a:r>
            <a:endParaRPr/>
          </a:p>
        </p:txBody>
      </p:sp>
      <p:sp>
        <p:nvSpPr>
          <p:cNvPr id="298" name="Google Shape;298;p29"/>
          <p:cNvSpPr txBox="1"/>
          <p:nvPr>
            <p:ph idx="15" type="subTitle"/>
          </p:nvPr>
        </p:nvSpPr>
        <p:spPr>
          <a:xfrm>
            <a:off x="4818975" y="3858850"/>
            <a:ext cx="3425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Berisikan link lengkap penunjang tugas besar dan juga kesimpulan dari proyek yang dibuat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0"/>
          <p:cNvSpPr/>
          <p:nvPr/>
        </p:nvSpPr>
        <p:spPr>
          <a:xfrm flipH="1" rot="213351">
            <a:off x="1667358" y="978954"/>
            <a:ext cx="5809284" cy="318584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0"/>
          <p:cNvSpPr txBox="1"/>
          <p:nvPr>
            <p:ph type="title"/>
          </p:nvPr>
        </p:nvSpPr>
        <p:spPr>
          <a:xfrm>
            <a:off x="2374800" y="2517700"/>
            <a:ext cx="43944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DOKUMENTASI</a:t>
            </a:r>
            <a:endParaRPr/>
          </a:p>
        </p:txBody>
      </p:sp>
      <p:sp>
        <p:nvSpPr>
          <p:cNvPr id="305" name="Google Shape;305;p30"/>
          <p:cNvSpPr txBox="1"/>
          <p:nvPr>
            <p:ph idx="2" type="title"/>
          </p:nvPr>
        </p:nvSpPr>
        <p:spPr>
          <a:xfrm>
            <a:off x="2374800" y="1340150"/>
            <a:ext cx="4394400" cy="1310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01</a:t>
            </a:r>
            <a:endParaRPr/>
          </a:p>
        </p:txBody>
      </p:sp>
      <p:grpSp>
        <p:nvGrpSpPr>
          <p:cNvPr id="306" name="Google Shape;306;p30"/>
          <p:cNvGrpSpPr/>
          <p:nvPr/>
        </p:nvGrpSpPr>
        <p:grpSpPr>
          <a:xfrm rot="-2026318">
            <a:off x="6264542" y="-8948"/>
            <a:ext cx="2674335" cy="2862666"/>
            <a:chOff x="6201089" y="32925"/>
            <a:chExt cx="699625" cy="748894"/>
          </a:xfrm>
        </p:grpSpPr>
        <p:sp>
          <p:nvSpPr>
            <p:cNvPr id="307" name="Google Shape;307;p30"/>
            <p:cNvSpPr/>
            <p:nvPr/>
          </p:nvSpPr>
          <p:spPr>
            <a:xfrm>
              <a:off x="6201089" y="32925"/>
              <a:ext cx="699625" cy="748894"/>
            </a:xfrm>
            <a:custGeom>
              <a:rect b="b" l="l" r="r" t="t"/>
              <a:pathLst>
                <a:path extrusionOk="0" h="20505" w="19156">
                  <a:moveTo>
                    <a:pt x="5667" y="0"/>
                  </a:moveTo>
                  <a:lnTo>
                    <a:pt x="0" y="15796"/>
                  </a:lnTo>
                  <a:lnTo>
                    <a:pt x="12950" y="20463"/>
                  </a:lnTo>
                  <a:cubicBezTo>
                    <a:pt x="13029" y="20491"/>
                    <a:pt x="13108" y="20505"/>
                    <a:pt x="13185" y="20505"/>
                  </a:cubicBezTo>
                  <a:cubicBezTo>
                    <a:pt x="13456" y="20505"/>
                    <a:pt x="13696" y="20338"/>
                    <a:pt x="13796" y="20078"/>
                  </a:cubicBezTo>
                  <a:lnTo>
                    <a:pt x="19053" y="5539"/>
                  </a:lnTo>
                  <a:cubicBezTo>
                    <a:pt x="19155" y="5180"/>
                    <a:pt x="18976" y="4795"/>
                    <a:pt x="18642" y="4693"/>
                  </a:cubicBezTo>
                  <a:lnTo>
                    <a:pt x="566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0"/>
            <p:cNvSpPr/>
            <p:nvPr/>
          </p:nvSpPr>
          <p:spPr>
            <a:xfrm>
              <a:off x="6301309" y="69448"/>
              <a:ext cx="221984" cy="581621"/>
            </a:xfrm>
            <a:custGeom>
              <a:rect b="b" l="l" r="r" t="t"/>
              <a:pathLst>
                <a:path extrusionOk="0" h="15925" w="6078">
                  <a:moveTo>
                    <a:pt x="5693" y="0"/>
                  </a:moveTo>
                  <a:lnTo>
                    <a:pt x="0" y="15796"/>
                  </a:lnTo>
                  <a:lnTo>
                    <a:pt x="385" y="15924"/>
                  </a:lnTo>
                  <a:lnTo>
                    <a:pt x="6077" y="129"/>
                  </a:lnTo>
                  <a:lnTo>
                    <a:pt x="56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0"/>
            <p:cNvSpPr/>
            <p:nvPr/>
          </p:nvSpPr>
          <p:spPr>
            <a:xfrm>
              <a:off x="6467052" y="311088"/>
              <a:ext cx="293166" cy="199486"/>
            </a:xfrm>
            <a:custGeom>
              <a:rect b="b" l="l" r="r" t="t"/>
              <a:pathLst>
                <a:path extrusionOk="0" h="5462" w="8027">
                  <a:moveTo>
                    <a:pt x="1052" y="0"/>
                  </a:moveTo>
                  <a:lnTo>
                    <a:pt x="1" y="2949"/>
                  </a:lnTo>
                  <a:lnTo>
                    <a:pt x="6975" y="5462"/>
                  </a:lnTo>
                  <a:lnTo>
                    <a:pt x="8027" y="2513"/>
                  </a:lnTo>
                  <a:lnTo>
                    <a:pt x="105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0"/>
            <p:cNvSpPr/>
            <p:nvPr/>
          </p:nvSpPr>
          <p:spPr>
            <a:xfrm>
              <a:off x="6354670" y="100347"/>
              <a:ext cx="91598" cy="91014"/>
            </a:xfrm>
            <a:custGeom>
              <a:rect b="b" l="l" r="r" t="t"/>
              <a:pathLst>
                <a:path extrusionOk="0" h="2492" w="2508">
                  <a:moveTo>
                    <a:pt x="821" y="1"/>
                  </a:moveTo>
                  <a:lnTo>
                    <a:pt x="693" y="334"/>
                  </a:lnTo>
                  <a:cubicBezTo>
                    <a:pt x="796" y="334"/>
                    <a:pt x="898" y="360"/>
                    <a:pt x="1001" y="385"/>
                  </a:cubicBezTo>
                  <a:cubicBezTo>
                    <a:pt x="2015" y="754"/>
                    <a:pt x="1620" y="2160"/>
                    <a:pt x="710" y="2160"/>
                  </a:cubicBezTo>
                  <a:cubicBezTo>
                    <a:pt x="608" y="2160"/>
                    <a:pt x="499" y="2142"/>
                    <a:pt x="385" y="2103"/>
                  </a:cubicBezTo>
                  <a:cubicBezTo>
                    <a:pt x="283" y="2052"/>
                    <a:pt x="206" y="2001"/>
                    <a:pt x="129" y="1949"/>
                  </a:cubicBezTo>
                  <a:lnTo>
                    <a:pt x="1" y="2257"/>
                  </a:lnTo>
                  <a:cubicBezTo>
                    <a:pt x="78" y="2308"/>
                    <a:pt x="180" y="2360"/>
                    <a:pt x="257" y="2411"/>
                  </a:cubicBezTo>
                  <a:cubicBezTo>
                    <a:pt x="417" y="2466"/>
                    <a:pt x="569" y="2491"/>
                    <a:pt x="713" y="2491"/>
                  </a:cubicBezTo>
                  <a:cubicBezTo>
                    <a:pt x="1969" y="2491"/>
                    <a:pt x="2508" y="561"/>
                    <a:pt x="1103" y="78"/>
                  </a:cubicBezTo>
                  <a:cubicBezTo>
                    <a:pt x="1001" y="52"/>
                    <a:pt x="924"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6309709" y="225842"/>
              <a:ext cx="91379" cy="90320"/>
            </a:xfrm>
            <a:custGeom>
              <a:rect b="b" l="l" r="r" t="t"/>
              <a:pathLst>
                <a:path extrusionOk="0" h="2473" w="2502">
                  <a:moveTo>
                    <a:pt x="821" y="1"/>
                  </a:moveTo>
                  <a:lnTo>
                    <a:pt x="693" y="308"/>
                  </a:lnTo>
                  <a:cubicBezTo>
                    <a:pt x="796" y="308"/>
                    <a:pt x="898" y="334"/>
                    <a:pt x="1001" y="360"/>
                  </a:cubicBezTo>
                  <a:cubicBezTo>
                    <a:pt x="2010" y="727"/>
                    <a:pt x="1624" y="2141"/>
                    <a:pt x="724" y="2141"/>
                  </a:cubicBezTo>
                  <a:cubicBezTo>
                    <a:pt x="618" y="2141"/>
                    <a:pt x="504" y="2121"/>
                    <a:pt x="386" y="2078"/>
                  </a:cubicBezTo>
                  <a:cubicBezTo>
                    <a:pt x="283" y="2026"/>
                    <a:pt x="206" y="1975"/>
                    <a:pt x="129" y="1924"/>
                  </a:cubicBezTo>
                  <a:lnTo>
                    <a:pt x="1" y="2257"/>
                  </a:lnTo>
                  <a:cubicBezTo>
                    <a:pt x="78" y="2309"/>
                    <a:pt x="180" y="2334"/>
                    <a:pt x="257" y="2385"/>
                  </a:cubicBezTo>
                  <a:cubicBezTo>
                    <a:pt x="424" y="2446"/>
                    <a:pt x="582" y="2473"/>
                    <a:pt x="730" y="2473"/>
                  </a:cubicBezTo>
                  <a:cubicBezTo>
                    <a:pt x="1974" y="2473"/>
                    <a:pt x="2501" y="556"/>
                    <a:pt x="1103" y="52"/>
                  </a:cubicBezTo>
                  <a:cubicBezTo>
                    <a:pt x="1001" y="26"/>
                    <a:pt x="924" y="1"/>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a:off x="6264786" y="350423"/>
              <a:ext cx="91343" cy="90320"/>
            </a:xfrm>
            <a:custGeom>
              <a:rect b="b" l="l" r="r" t="t"/>
              <a:pathLst>
                <a:path extrusionOk="0" h="2473" w="2501">
                  <a:moveTo>
                    <a:pt x="821" y="0"/>
                  </a:moveTo>
                  <a:lnTo>
                    <a:pt x="692" y="333"/>
                  </a:lnTo>
                  <a:cubicBezTo>
                    <a:pt x="795" y="333"/>
                    <a:pt x="898" y="333"/>
                    <a:pt x="1000" y="385"/>
                  </a:cubicBezTo>
                  <a:cubicBezTo>
                    <a:pt x="2009" y="729"/>
                    <a:pt x="1623" y="2140"/>
                    <a:pt x="723" y="2140"/>
                  </a:cubicBezTo>
                  <a:cubicBezTo>
                    <a:pt x="617" y="2140"/>
                    <a:pt x="504" y="2120"/>
                    <a:pt x="385" y="2077"/>
                  </a:cubicBezTo>
                  <a:cubicBezTo>
                    <a:pt x="282" y="2052"/>
                    <a:pt x="205" y="2000"/>
                    <a:pt x="128" y="1923"/>
                  </a:cubicBezTo>
                  <a:lnTo>
                    <a:pt x="0" y="2257"/>
                  </a:lnTo>
                  <a:cubicBezTo>
                    <a:pt x="77" y="2308"/>
                    <a:pt x="180" y="2359"/>
                    <a:pt x="256" y="2385"/>
                  </a:cubicBezTo>
                  <a:cubicBezTo>
                    <a:pt x="423" y="2445"/>
                    <a:pt x="581" y="2472"/>
                    <a:pt x="730" y="2472"/>
                  </a:cubicBezTo>
                  <a:cubicBezTo>
                    <a:pt x="1974" y="2472"/>
                    <a:pt x="2500" y="555"/>
                    <a:pt x="1103" y="51"/>
                  </a:cubicBezTo>
                  <a:cubicBezTo>
                    <a:pt x="1000" y="26"/>
                    <a:pt x="923" y="0"/>
                    <a:pt x="82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p:nvPr/>
          </p:nvSpPr>
          <p:spPr>
            <a:xfrm>
              <a:off x="6219825" y="474969"/>
              <a:ext cx="91343" cy="90320"/>
            </a:xfrm>
            <a:custGeom>
              <a:rect b="b" l="l" r="r" t="t"/>
              <a:pathLst>
                <a:path extrusionOk="0" h="2473" w="2501">
                  <a:moveTo>
                    <a:pt x="821" y="1"/>
                  </a:moveTo>
                  <a:lnTo>
                    <a:pt x="693" y="334"/>
                  </a:lnTo>
                  <a:cubicBezTo>
                    <a:pt x="795" y="334"/>
                    <a:pt x="898" y="334"/>
                    <a:pt x="1000" y="385"/>
                  </a:cubicBezTo>
                  <a:cubicBezTo>
                    <a:pt x="2008" y="752"/>
                    <a:pt x="1625" y="2141"/>
                    <a:pt x="727" y="2141"/>
                  </a:cubicBezTo>
                  <a:cubicBezTo>
                    <a:pt x="620" y="2141"/>
                    <a:pt x="505" y="2121"/>
                    <a:pt x="385" y="2078"/>
                  </a:cubicBezTo>
                  <a:cubicBezTo>
                    <a:pt x="282" y="2052"/>
                    <a:pt x="205" y="2001"/>
                    <a:pt x="128" y="1949"/>
                  </a:cubicBezTo>
                  <a:lnTo>
                    <a:pt x="0" y="2257"/>
                  </a:lnTo>
                  <a:cubicBezTo>
                    <a:pt x="77" y="2308"/>
                    <a:pt x="180" y="2360"/>
                    <a:pt x="257" y="2385"/>
                  </a:cubicBezTo>
                  <a:cubicBezTo>
                    <a:pt x="423" y="2445"/>
                    <a:pt x="582" y="2473"/>
                    <a:pt x="730" y="2473"/>
                  </a:cubicBezTo>
                  <a:cubicBezTo>
                    <a:pt x="1974" y="2473"/>
                    <a:pt x="2500" y="556"/>
                    <a:pt x="1103" y="52"/>
                  </a:cubicBezTo>
                  <a:lnTo>
                    <a:pt x="1103" y="52"/>
                  </a:lnTo>
                  <a:lnTo>
                    <a:pt x="1103" y="78"/>
                  </a:lnTo>
                  <a:cubicBezTo>
                    <a:pt x="1000" y="26"/>
                    <a:pt x="923" y="26"/>
                    <a:pt x="8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a:off x="6363107" y="137820"/>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6318146" y="264265"/>
              <a:ext cx="18773" cy="6574"/>
            </a:xfrm>
            <a:custGeom>
              <a:rect b="b" l="l" r="r" t="t"/>
              <a:pathLst>
                <a:path extrusionOk="0" fill="none" h="180" w="514">
                  <a:moveTo>
                    <a:pt x="1" y="0"/>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6272273" y="389759"/>
              <a:ext cx="19686" cy="7524"/>
            </a:xfrm>
            <a:custGeom>
              <a:rect b="b" l="l" r="r" t="t"/>
              <a:pathLst>
                <a:path extrusionOk="0" fill="none" h="206" w="539">
                  <a:moveTo>
                    <a:pt x="0" y="0"/>
                  </a:moveTo>
                  <a:lnTo>
                    <a:pt x="539" y="205"/>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a:off x="6227313" y="516167"/>
              <a:ext cx="18773" cy="6611"/>
            </a:xfrm>
            <a:custGeom>
              <a:rect b="b" l="l" r="r" t="t"/>
              <a:pathLst>
                <a:path extrusionOk="0" fill="none" h="181" w="514">
                  <a:moveTo>
                    <a:pt x="0" y="1"/>
                  </a:moveTo>
                  <a:lnTo>
                    <a:pt x="513" y="180"/>
                  </a:lnTo>
                </a:path>
              </a:pathLst>
            </a:custGeom>
            <a:noFill/>
            <a:ln cap="rnd" cmpd="sng" w="9625">
              <a:solidFill>
                <a:schemeClr val="lt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p:nvPr/>
        </p:nvSpPr>
        <p:spPr>
          <a:xfrm rot="264">
            <a:off x="4399750" y="896800"/>
            <a:ext cx="3913200" cy="313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1"/>
          <p:cNvSpPr txBox="1"/>
          <p:nvPr>
            <p:ph idx="1" type="body"/>
          </p:nvPr>
        </p:nvSpPr>
        <p:spPr>
          <a:xfrm>
            <a:off x="4651700" y="1226300"/>
            <a:ext cx="3498000" cy="25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Dokumen Laporan Akhir</a:t>
            </a:r>
            <a:endParaRPr sz="1800">
              <a:latin typeface="Bebas Neue"/>
              <a:ea typeface="Bebas Neue"/>
              <a:cs typeface="Bebas Neue"/>
              <a:sym typeface="Bebas Neue"/>
            </a:endParaRPr>
          </a:p>
          <a:p>
            <a:pPr indent="0" lvl="0" marL="0" rtl="0" algn="ctr">
              <a:lnSpc>
                <a:spcPct val="100000"/>
              </a:lnSpc>
              <a:spcBef>
                <a:spcPts val="0"/>
              </a:spcBef>
              <a:spcAft>
                <a:spcPts val="0"/>
              </a:spcAft>
              <a:buSzPts val="1200"/>
              <a:buNone/>
            </a:pPr>
            <a:r>
              <a:t/>
            </a:r>
            <a:endParaRPr/>
          </a:p>
          <a:p>
            <a:pPr indent="0" lvl="0" marL="0" rtl="0" algn="ctr">
              <a:lnSpc>
                <a:spcPct val="100000"/>
              </a:lnSpc>
              <a:spcBef>
                <a:spcPts val="0"/>
              </a:spcBef>
              <a:spcAft>
                <a:spcPts val="0"/>
              </a:spcAft>
              <a:buSzPts val="1200"/>
              <a:buNone/>
            </a:pPr>
            <a:r>
              <a:t/>
            </a:r>
            <a:endParaRPr b="1"/>
          </a:p>
          <a:p>
            <a:pPr indent="0" lvl="0" marL="0" rtl="0" algn="ctr">
              <a:lnSpc>
                <a:spcPct val="100000"/>
              </a:lnSpc>
              <a:spcBef>
                <a:spcPts val="0"/>
              </a:spcBef>
              <a:spcAft>
                <a:spcPts val="0"/>
              </a:spcAft>
              <a:buSzPts val="1200"/>
              <a:buNone/>
            </a:pPr>
            <a:r>
              <a:rPr lang="en"/>
              <a:t>Dokumen laporan akhir ini berisikan tentang studi kasus permasalahan yang coba diselesaikan oleh proyek ini, selain itu juga berisikan detail proyek website yang dikerjakan dan juga detail diagram yang menjadi pelengkap dokumen tugas akhir</a:t>
            </a:r>
            <a:endParaRPr/>
          </a:p>
        </p:txBody>
      </p:sp>
      <p:sp>
        <p:nvSpPr>
          <p:cNvPr id="324" name="Google Shape;324;p31"/>
          <p:cNvSpPr/>
          <p:nvPr/>
        </p:nvSpPr>
        <p:spPr>
          <a:xfrm rot="-7200021">
            <a:off x="1373864" y="698039"/>
            <a:ext cx="755927" cy="67515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5" name="Google Shape;325;p31"/>
          <p:cNvPicPr preferRelativeResize="0"/>
          <p:nvPr/>
        </p:nvPicPr>
        <p:blipFill>
          <a:blip r:embed="rId3">
            <a:alphaModFix/>
          </a:blip>
          <a:stretch>
            <a:fillRect/>
          </a:stretch>
        </p:blipFill>
        <p:spPr>
          <a:xfrm>
            <a:off x="842600" y="436950"/>
            <a:ext cx="3400700" cy="4443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2"/>
          <p:cNvSpPr/>
          <p:nvPr/>
        </p:nvSpPr>
        <p:spPr>
          <a:xfrm>
            <a:off x="6830775" y="1151950"/>
            <a:ext cx="2252700" cy="274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2"/>
          <p:cNvSpPr txBox="1"/>
          <p:nvPr>
            <p:ph idx="1" type="body"/>
          </p:nvPr>
        </p:nvSpPr>
        <p:spPr>
          <a:xfrm>
            <a:off x="6770175" y="1215750"/>
            <a:ext cx="2373900" cy="199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DIAGRAM BPMN</a:t>
            </a:r>
            <a:endParaRPr sz="1800">
              <a:latin typeface="Bebas Neue"/>
              <a:ea typeface="Bebas Neue"/>
              <a:cs typeface="Bebas Neue"/>
              <a:sym typeface="Bebas Neue"/>
            </a:endParaRPr>
          </a:p>
          <a:p>
            <a:pPr indent="0" lvl="0" marL="0" rtl="0" algn="ctr">
              <a:lnSpc>
                <a:spcPct val="100000"/>
              </a:lnSpc>
              <a:spcBef>
                <a:spcPts val="0"/>
              </a:spcBef>
              <a:spcAft>
                <a:spcPts val="0"/>
              </a:spcAft>
              <a:buSzPts val="1200"/>
              <a:buNone/>
            </a:pPr>
            <a:r>
              <a:t/>
            </a:r>
            <a:endParaRPr/>
          </a:p>
          <a:p>
            <a:pPr indent="0" lvl="0" marL="0" rtl="0" algn="ctr">
              <a:lnSpc>
                <a:spcPct val="100000"/>
              </a:lnSpc>
              <a:spcBef>
                <a:spcPts val="0"/>
              </a:spcBef>
              <a:spcAft>
                <a:spcPts val="0"/>
              </a:spcAft>
              <a:buSzPts val="1200"/>
              <a:buNone/>
            </a:pPr>
            <a:r>
              <a:t/>
            </a:r>
            <a:endParaRPr b="1"/>
          </a:p>
          <a:p>
            <a:pPr indent="0" lvl="0" marL="0" rtl="0" algn="ctr">
              <a:lnSpc>
                <a:spcPct val="100000"/>
              </a:lnSpc>
              <a:spcBef>
                <a:spcPts val="0"/>
              </a:spcBef>
              <a:spcAft>
                <a:spcPts val="0"/>
              </a:spcAft>
              <a:buSzPts val="1200"/>
              <a:buNone/>
            </a:pPr>
            <a:r>
              <a:rPr lang="en"/>
              <a:t>BPMN adalah suatu metode diagram berupa diagram alir yang secara mudah menjelaskan keseluruhan alur proses bisnis yang terjadi</a:t>
            </a:r>
            <a:endParaRPr/>
          </a:p>
        </p:txBody>
      </p:sp>
      <p:sp>
        <p:nvSpPr>
          <p:cNvPr id="332" name="Google Shape;332;p32"/>
          <p:cNvSpPr/>
          <p:nvPr/>
        </p:nvSpPr>
        <p:spPr>
          <a:xfrm rot="-7200021">
            <a:off x="1373868" y="698031"/>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 name="Google Shape;333;p32"/>
          <p:cNvPicPr preferRelativeResize="0"/>
          <p:nvPr/>
        </p:nvPicPr>
        <p:blipFill>
          <a:blip r:embed="rId3">
            <a:alphaModFix/>
          </a:blip>
          <a:stretch>
            <a:fillRect/>
          </a:stretch>
        </p:blipFill>
        <p:spPr>
          <a:xfrm>
            <a:off x="116425" y="261025"/>
            <a:ext cx="6653752" cy="44199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p:nvPr/>
        </p:nvSpPr>
        <p:spPr>
          <a:xfrm rot="371">
            <a:off x="6202225" y="917650"/>
            <a:ext cx="2780700" cy="313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3"/>
          <p:cNvSpPr txBox="1"/>
          <p:nvPr>
            <p:ph idx="1" type="body"/>
          </p:nvPr>
        </p:nvSpPr>
        <p:spPr>
          <a:xfrm>
            <a:off x="6202225" y="1239075"/>
            <a:ext cx="2808900" cy="25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DIAGRAM USE CASE</a:t>
            </a:r>
            <a:endParaRPr sz="1800">
              <a:latin typeface="Bebas Neue"/>
              <a:ea typeface="Bebas Neue"/>
              <a:cs typeface="Bebas Neue"/>
              <a:sym typeface="Bebas Neue"/>
            </a:endParaRPr>
          </a:p>
          <a:p>
            <a:pPr indent="0" lvl="0" marL="0" rtl="0" algn="ctr">
              <a:lnSpc>
                <a:spcPct val="100000"/>
              </a:lnSpc>
              <a:spcBef>
                <a:spcPts val="0"/>
              </a:spcBef>
              <a:spcAft>
                <a:spcPts val="0"/>
              </a:spcAft>
              <a:buSzPts val="1200"/>
              <a:buNone/>
            </a:pPr>
            <a:r>
              <a:t/>
            </a:r>
            <a:endParaRPr/>
          </a:p>
          <a:p>
            <a:pPr indent="0" lvl="0" marL="0" rtl="0" algn="ctr">
              <a:lnSpc>
                <a:spcPct val="100000"/>
              </a:lnSpc>
              <a:spcBef>
                <a:spcPts val="0"/>
              </a:spcBef>
              <a:spcAft>
                <a:spcPts val="0"/>
              </a:spcAft>
              <a:buSzPts val="1200"/>
              <a:buNone/>
            </a:pPr>
            <a:r>
              <a:t/>
            </a:r>
            <a:endParaRPr b="1"/>
          </a:p>
          <a:p>
            <a:pPr indent="0" lvl="0" marL="0" rtl="0" algn="ctr">
              <a:lnSpc>
                <a:spcPct val="100000"/>
              </a:lnSpc>
              <a:spcBef>
                <a:spcPts val="0"/>
              </a:spcBef>
              <a:spcAft>
                <a:spcPts val="0"/>
              </a:spcAft>
              <a:buSzPts val="1200"/>
              <a:buNone/>
            </a:pPr>
            <a:r>
              <a:rPr lang="en"/>
              <a:t>Diagram Use Case ini adalah diagram yang mendeskripsikan sebuah interaksi antara setiap aktor yang ada pada suatu sistem</a:t>
            </a:r>
            <a:endParaRPr/>
          </a:p>
        </p:txBody>
      </p:sp>
      <p:sp>
        <p:nvSpPr>
          <p:cNvPr id="340" name="Google Shape;340;p33"/>
          <p:cNvSpPr/>
          <p:nvPr/>
        </p:nvSpPr>
        <p:spPr>
          <a:xfrm rot="-7200021">
            <a:off x="1373868" y="698031"/>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1" name="Google Shape;341;p33"/>
          <p:cNvPicPr preferRelativeResize="0"/>
          <p:nvPr/>
        </p:nvPicPr>
        <p:blipFill>
          <a:blip r:embed="rId3">
            <a:alphaModFix/>
          </a:blip>
          <a:stretch>
            <a:fillRect/>
          </a:stretch>
        </p:blipFill>
        <p:spPr>
          <a:xfrm>
            <a:off x="152400" y="599275"/>
            <a:ext cx="5737124" cy="3628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p:nvPr/>
        </p:nvSpPr>
        <p:spPr>
          <a:xfrm rot="264">
            <a:off x="4399750" y="896800"/>
            <a:ext cx="3913200" cy="3131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txBox="1"/>
          <p:nvPr>
            <p:ph idx="1" type="body"/>
          </p:nvPr>
        </p:nvSpPr>
        <p:spPr>
          <a:xfrm>
            <a:off x="4651700" y="1226300"/>
            <a:ext cx="3498000" cy="25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Diagram kelas</a:t>
            </a:r>
            <a:endParaRPr sz="1800">
              <a:latin typeface="Bebas Neue"/>
              <a:ea typeface="Bebas Neue"/>
              <a:cs typeface="Bebas Neue"/>
              <a:sym typeface="Bebas Neue"/>
            </a:endParaRPr>
          </a:p>
          <a:p>
            <a:pPr indent="0" lvl="0" marL="0" rtl="0" algn="ctr">
              <a:lnSpc>
                <a:spcPct val="100000"/>
              </a:lnSpc>
              <a:spcBef>
                <a:spcPts val="0"/>
              </a:spcBef>
              <a:spcAft>
                <a:spcPts val="0"/>
              </a:spcAft>
              <a:buSzPts val="1200"/>
              <a:buNone/>
            </a:pPr>
            <a:r>
              <a:t/>
            </a:r>
            <a:endParaRPr/>
          </a:p>
          <a:p>
            <a:pPr indent="0" lvl="0" marL="0" rtl="0" algn="ctr">
              <a:lnSpc>
                <a:spcPct val="100000"/>
              </a:lnSpc>
              <a:spcBef>
                <a:spcPts val="0"/>
              </a:spcBef>
              <a:spcAft>
                <a:spcPts val="0"/>
              </a:spcAft>
              <a:buSzPts val="1200"/>
              <a:buNone/>
            </a:pPr>
            <a:r>
              <a:t/>
            </a:r>
            <a:endParaRPr b="1"/>
          </a:p>
          <a:p>
            <a:pPr indent="0" lvl="0" marL="0" rtl="0" algn="ctr">
              <a:lnSpc>
                <a:spcPct val="100000"/>
              </a:lnSpc>
              <a:spcBef>
                <a:spcPts val="0"/>
              </a:spcBef>
              <a:spcAft>
                <a:spcPts val="0"/>
              </a:spcAft>
              <a:buSzPts val="1200"/>
              <a:buNone/>
            </a:pPr>
            <a:r>
              <a:rPr lang="en"/>
              <a:t>Struktur diagram kelas ini menjelaskan secara singkat hubungan keseluruhan antara kelas, attribut, metode dan relasi yang terjadi pada basis data</a:t>
            </a:r>
            <a:endParaRPr/>
          </a:p>
        </p:txBody>
      </p:sp>
      <p:sp>
        <p:nvSpPr>
          <p:cNvPr id="348" name="Google Shape;348;p34"/>
          <p:cNvSpPr/>
          <p:nvPr/>
        </p:nvSpPr>
        <p:spPr>
          <a:xfrm rot="-7200021">
            <a:off x="1373868" y="698031"/>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9" name="Google Shape;349;p34"/>
          <p:cNvPicPr preferRelativeResize="0"/>
          <p:nvPr/>
        </p:nvPicPr>
        <p:blipFill>
          <a:blip r:embed="rId3">
            <a:alphaModFix/>
          </a:blip>
          <a:stretch>
            <a:fillRect/>
          </a:stretch>
        </p:blipFill>
        <p:spPr>
          <a:xfrm>
            <a:off x="203450" y="484025"/>
            <a:ext cx="3790750" cy="3807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p:nvPr/>
        </p:nvSpPr>
        <p:spPr>
          <a:xfrm rot="282">
            <a:off x="5270700" y="1190375"/>
            <a:ext cx="3661200" cy="2584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5"/>
          <p:cNvSpPr txBox="1"/>
          <p:nvPr>
            <p:ph idx="1" type="body"/>
          </p:nvPr>
        </p:nvSpPr>
        <p:spPr>
          <a:xfrm>
            <a:off x="5270700" y="1519850"/>
            <a:ext cx="3498000" cy="2108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1800">
                <a:latin typeface="Bebas Neue"/>
                <a:ea typeface="Bebas Neue"/>
                <a:cs typeface="Bebas Neue"/>
                <a:sym typeface="Bebas Neue"/>
              </a:rPr>
              <a:t>Diagram aktivitas</a:t>
            </a:r>
            <a:endParaRPr sz="1800">
              <a:latin typeface="Bebas Neue"/>
              <a:ea typeface="Bebas Neue"/>
              <a:cs typeface="Bebas Neue"/>
              <a:sym typeface="Bebas Neue"/>
            </a:endParaRPr>
          </a:p>
          <a:p>
            <a:pPr indent="0" lvl="0" marL="0" rtl="0" algn="ctr">
              <a:lnSpc>
                <a:spcPct val="100000"/>
              </a:lnSpc>
              <a:spcBef>
                <a:spcPts val="0"/>
              </a:spcBef>
              <a:spcAft>
                <a:spcPts val="0"/>
              </a:spcAft>
              <a:buSzPts val="1200"/>
              <a:buNone/>
            </a:pPr>
            <a:r>
              <a:t/>
            </a:r>
            <a:endParaRPr/>
          </a:p>
          <a:p>
            <a:pPr indent="0" lvl="0" marL="0" rtl="0" algn="ctr">
              <a:lnSpc>
                <a:spcPct val="100000"/>
              </a:lnSpc>
              <a:spcBef>
                <a:spcPts val="0"/>
              </a:spcBef>
              <a:spcAft>
                <a:spcPts val="0"/>
              </a:spcAft>
              <a:buSzPts val="1200"/>
              <a:buNone/>
            </a:pPr>
            <a:r>
              <a:t/>
            </a:r>
            <a:endParaRPr b="1"/>
          </a:p>
          <a:p>
            <a:pPr indent="0" lvl="0" marL="0" rtl="0" algn="ctr">
              <a:lnSpc>
                <a:spcPct val="100000"/>
              </a:lnSpc>
              <a:spcBef>
                <a:spcPts val="0"/>
              </a:spcBef>
              <a:spcAft>
                <a:spcPts val="0"/>
              </a:spcAft>
              <a:buSzPts val="1200"/>
              <a:buNone/>
            </a:pPr>
            <a:r>
              <a:rPr lang="en"/>
              <a:t>Diagram aktivitas ini menjelaskan alur keseluruhan dari aktivitas yang terjadi pada proses bisnis suatu sistem</a:t>
            </a:r>
            <a:endParaRPr/>
          </a:p>
        </p:txBody>
      </p:sp>
      <p:sp>
        <p:nvSpPr>
          <p:cNvPr id="356" name="Google Shape;356;p35"/>
          <p:cNvSpPr/>
          <p:nvPr/>
        </p:nvSpPr>
        <p:spPr>
          <a:xfrm rot="-7200021">
            <a:off x="1373868" y="698031"/>
            <a:ext cx="755927" cy="675163"/>
          </a:xfrm>
          <a:custGeom>
            <a:rect b="b" l="l" r="r" t="t"/>
            <a:pathLst>
              <a:path extrusionOk="0" fill="none" h="7925" w="8873">
                <a:moveTo>
                  <a:pt x="6411" y="7924"/>
                </a:moveTo>
                <a:lnTo>
                  <a:pt x="1026" y="3873"/>
                </a:lnTo>
                <a:cubicBezTo>
                  <a:pt x="180" y="3232"/>
                  <a:pt x="0" y="2052"/>
                  <a:pt x="641" y="1206"/>
                </a:cubicBezTo>
                <a:lnTo>
                  <a:pt x="795" y="1001"/>
                </a:lnTo>
                <a:cubicBezTo>
                  <a:pt x="1436" y="154"/>
                  <a:pt x="2616" y="1"/>
                  <a:pt x="3462" y="616"/>
                </a:cubicBezTo>
                <a:lnTo>
                  <a:pt x="8872" y="4668"/>
                </a:lnTo>
                <a:lnTo>
                  <a:pt x="8462" y="5206"/>
                </a:lnTo>
                <a:cubicBezTo>
                  <a:pt x="7770" y="6129"/>
                  <a:pt x="6462" y="6309"/>
                  <a:pt x="5565" y="5616"/>
                </a:cubicBezTo>
                <a:lnTo>
                  <a:pt x="2616" y="3411"/>
                </a:lnTo>
                <a:cubicBezTo>
                  <a:pt x="2308" y="3180"/>
                  <a:pt x="2257" y="2770"/>
                  <a:pt x="2488" y="2488"/>
                </a:cubicBezTo>
                <a:lnTo>
                  <a:pt x="2667" y="2231"/>
                </a:lnTo>
                <a:cubicBezTo>
                  <a:pt x="2898" y="1924"/>
                  <a:pt x="3308" y="1872"/>
                  <a:pt x="3590" y="2078"/>
                </a:cubicBezTo>
                <a:lnTo>
                  <a:pt x="5821" y="3770"/>
                </a:lnTo>
              </a:path>
            </a:pathLst>
          </a:custGeom>
          <a:noFill/>
          <a:ln cap="rnd" cmpd="sng" w="28575">
            <a:solidFill>
              <a:schemeClr val="dk1"/>
            </a:solidFill>
            <a:prstDash val="solid"/>
            <a:miter lim="2564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p35"/>
          <p:cNvPicPr preferRelativeResize="0"/>
          <p:nvPr/>
        </p:nvPicPr>
        <p:blipFill>
          <a:blip r:embed="rId3">
            <a:alphaModFix/>
          </a:blip>
          <a:stretch>
            <a:fillRect/>
          </a:stretch>
        </p:blipFill>
        <p:spPr>
          <a:xfrm>
            <a:off x="694950" y="231125"/>
            <a:ext cx="4072351" cy="4736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blem Solving Lesson by Slidesgo">
  <a:themeElements>
    <a:clrScheme name="Simple Light">
      <a:dk1>
        <a:srgbClr val="472D30"/>
      </a:dk1>
      <a:lt1>
        <a:srgbClr val="83424D"/>
      </a:lt1>
      <a:dk2>
        <a:srgbClr val="E26D5C"/>
      </a:dk2>
      <a:lt2>
        <a:srgbClr val="FFE1A8"/>
      </a:lt2>
      <a:accent1>
        <a:srgbClr val="FFF6E4"/>
      </a:accent1>
      <a:accent2>
        <a:srgbClr val="C9CBA3"/>
      </a:accent2>
      <a:accent3>
        <a:srgbClr val="472D30"/>
      </a:accent3>
      <a:accent4>
        <a:srgbClr val="723D46"/>
      </a:accent4>
      <a:accent5>
        <a:srgbClr val="E26D5C"/>
      </a:accent5>
      <a:accent6>
        <a:srgbClr val="FFE1A8"/>
      </a:accent6>
      <a:hlink>
        <a:srgbClr val="472D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